
<file path=[Content_Types].xml><?xml version="1.0" encoding="utf-8"?>
<Types xmlns="http://schemas.openxmlformats.org/package/2006/content-types">
  <Override PartName="/customXml/itemProps2.xml" ContentType="application/vnd.openxmlformats-officedocument.customXmlProperties+xml"/>
  <Override PartName="/customXml/itemProps3.xml" ContentType="application/vnd.openxmlformats-officedocument.customXmlProperties+xml"/>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2"/>
  </p:notesMasterIdLst>
  <p:sldIdLst>
    <p:sldId id="256" r:id="rId5"/>
    <p:sldId id="2146847054" r:id="rId6"/>
    <p:sldId id="262" r:id="rId7"/>
    <p:sldId id="263" r:id="rId8"/>
    <p:sldId id="265" r:id="rId9"/>
    <p:sldId id="266" r:id="rId10"/>
    <p:sldId id="2146847056" r:id="rId11"/>
    <p:sldId id="267" r:id="rId12"/>
    <p:sldId id="2146847058" r:id="rId13"/>
    <p:sldId id="2146847059" r:id="rId14"/>
    <p:sldId id="2146847060" r:id="rId15"/>
    <p:sldId id="2146847057" r:id="rId16"/>
    <p:sldId id="2146847061" r:id="rId17"/>
    <p:sldId id="268" r:id="rId18"/>
    <p:sldId id="2146847055" r:id="rId19"/>
    <p:sldId id="269" r:id="rId20"/>
    <p:sldId id="25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42BA97"/>
    <a:srgbClr val="8E6C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0" d="100"/>
          <a:sy n="70" d="100"/>
        </p:scale>
        <p:origin x="-720" y="114"/>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gnesh Muthuvelan" userId="4bba1e78-7f47-423f-a071-b783ac2aa66f" providerId="ADAL" clId="{2103E51C-F63B-462B-B79D-974D8C649869}"/>
    <pc:docChg chg="modSld">
      <pc:chgData name="Vignesh Muthuvelan" userId="4bba1e78-7f47-423f-a071-b783ac2aa66f" providerId="ADAL" clId="{2103E51C-F63B-462B-B79D-974D8C649869}" dt="2024-03-15T15:07:43.903" v="13" actId="6549"/>
      <pc:docMkLst>
        <pc:docMk/>
      </pc:docMkLst>
      <pc:sldChg chg="modSp mod">
        <pc:chgData name="Vignesh Muthuvelan" userId="4bba1e78-7f47-423f-a071-b783ac2aa66f" providerId="ADAL" clId="{2103E51C-F63B-462B-B79D-974D8C649869}" dt="2024-03-15T15:07:19.774" v="8" actId="6549"/>
        <pc:sldMkLst>
          <pc:docMk/>
          <pc:sldMk cId="1186421160" sldId="262"/>
        </pc:sldMkLst>
        <pc:spChg chg="mod">
          <ac:chgData name="Vignesh Muthuvelan" userId="4bba1e78-7f47-423f-a071-b783ac2aa66f" providerId="ADAL" clId="{2103E51C-F63B-462B-B79D-974D8C649869}" dt="2024-03-15T15:07:19.774" v="8" actId="6549"/>
          <ac:spMkLst>
            <pc:docMk/>
            <pc:sldMk cId="1186421160" sldId="262"/>
            <ac:spMk id="2" creationId="{8FEE4A9C-3F57-7DA7-91FD-715C3FB47F93}"/>
          </ac:spMkLst>
        </pc:spChg>
      </pc:sldChg>
      <pc:sldChg chg="modSp mod">
        <pc:chgData name="Vignesh Muthuvelan" userId="4bba1e78-7f47-423f-a071-b783ac2aa66f" providerId="ADAL" clId="{2103E51C-F63B-462B-B79D-974D8C649869}" dt="2024-03-15T15:07:25.277" v="9" actId="6549"/>
        <pc:sldMkLst>
          <pc:docMk/>
          <pc:sldMk cId="3210358481" sldId="263"/>
        </pc:sldMkLst>
        <pc:spChg chg="mod">
          <ac:chgData name="Vignesh Muthuvelan" userId="4bba1e78-7f47-423f-a071-b783ac2aa66f" providerId="ADAL" clId="{2103E51C-F63B-462B-B79D-974D8C649869}" dt="2024-03-15T15:07:25.277" v="9" actId="6549"/>
          <ac:spMkLst>
            <pc:docMk/>
            <pc:sldMk cId="3210358481" sldId="263"/>
            <ac:spMk id="2" creationId="{E041FD9D-DF07-9C37-1E61-1D920E0EF1D4}"/>
          </ac:spMkLst>
        </pc:spChg>
      </pc:sldChg>
      <pc:sldChg chg="modSp mod">
        <pc:chgData name="Vignesh Muthuvelan" userId="4bba1e78-7f47-423f-a071-b783ac2aa66f" providerId="ADAL" clId="{2103E51C-F63B-462B-B79D-974D8C649869}" dt="2024-03-15T15:07:30.474" v="10" actId="6549"/>
        <pc:sldMkLst>
          <pc:docMk/>
          <pc:sldMk cId="3202024527" sldId="265"/>
        </pc:sldMkLst>
        <pc:spChg chg="mod">
          <ac:chgData name="Vignesh Muthuvelan" userId="4bba1e78-7f47-423f-a071-b783ac2aa66f" providerId="ADAL" clId="{2103E51C-F63B-462B-B79D-974D8C649869}" dt="2024-03-15T15:07:30.474" v="10" actId="6549"/>
          <ac:spMkLst>
            <pc:docMk/>
            <pc:sldMk cId="3202024527" sldId="265"/>
            <ac:spMk id="2" creationId="{C4FFAF3C-BA60-9181-132C-C36C403AAEA7}"/>
          </ac:spMkLst>
        </pc:spChg>
      </pc:sldChg>
      <pc:sldChg chg="modSp mod">
        <pc:chgData name="Vignesh Muthuvelan" userId="4bba1e78-7f47-423f-a071-b783ac2aa66f" providerId="ADAL" clId="{2103E51C-F63B-462B-B79D-974D8C649869}" dt="2024-03-15T15:07:34.695" v="11" actId="6549"/>
        <pc:sldMkLst>
          <pc:docMk/>
          <pc:sldMk cId="4154508776" sldId="266"/>
        </pc:sldMkLst>
        <pc:spChg chg="mod">
          <ac:chgData name="Vignesh Muthuvelan" userId="4bba1e78-7f47-423f-a071-b783ac2aa66f" providerId="ADAL" clId="{2103E51C-F63B-462B-B79D-974D8C649869}" dt="2024-03-15T15:07:34.695" v="11" actId="6549"/>
          <ac:spMkLst>
            <pc:docMk/>
            <pc:sldMk cId="4154508776" sldId="266"/>
            <ac:spMk id="2" creationId="{F7F0871F-2198-9E37-C96F-3611AA199B60}"/>
          </ac:spMkLst>
        </pc:spChg>
      </pc:sldChg>
      <pc:sldChg chg="modSp mod">
        <pc:chgData name="Vignesh Muthuvelan" userId="4bba1e78-7f47-423f-a071-b783ac2aa66f" providerId="ADAL" clId="{2103E51C-F63B-462B-B79D-974D8C649869}" dt="2024-03-14T15:09:05.470" v="6" actId="6549"/>
        <pc:sldMkLst>
          <pc:docMk/>
          <pc:sldMk cId="1483293388" sldId="267"/>
        </pc:sldMkLst>
        <pc:spChg chg="mod">
          <ac:chgData name="Vignesh Muthuvelan" userId="4bba1e78-7f47-423f-a071-b783ac2aa66f" providerId="ADAL" clId="{2103E51C-F63B-462B-B79D-974D8C649869}" dt="2024-03-14T15:09:05.470" v="6" actId="6549"/>
          <ac:spMkLst>
            <pc:docMk/>
            <pc:sldMk cId="1483293388" sldId="267"/>
            <ac:spMk id="2" creationId="{D3304455-6802-6CA9-8475-2F6DD1B8D409}"/>
          </ac:spMkLst>
        </pc:spChg>
      </pc:sldChg>
      <pc:sldChg chg="modSp mod">
        <pc:chgData name="Vignesh Muthuvelan" userId="4bba1e78-7f47-423f-a071-b783ac2aa66f" providerId="ADAL" clId="{2103E51C-F63B-462B-B79D-974D8C649869}" dt="2024-03-15T15:07:38.035" v="12" actId="6549"/>
        <pc:sldMkLst>
          <pc:docMk/>
          <pc:sldMk cId="3183315129" sldId="268"/>
        </pc:sldMkLst>
        <pc:spChg chg="mod">
          <ac:chgData name="Vignesh Muthuvelan" userId="4bba1e78-7f47-423f-a071-b783ac2aa66f" providerId="ADAL" clId="{2103E51C-F63B-462B-B79D-974D8C649869}" dt="2024-03-15T15:07:38.035" v="12" actId="6549"/>
          <ac:spMkLst>
            <pc:docMk/>
            <pc:sldMk cId="3183315129" sldId="268"/>
            <ac:spMk id="2" creationId="{005E46AB-32C4-4B57-A2B1-50738A64BE1B}"/>
          </ac:spMkLst>
        </pc:spChg>
      </pc:sldChg>
      <pc:sldChg chg="modSp mod">
        <pc:chgData name="Vignesh Muthuvelan" userId="4bba1e78-7f47-423f-a071-b783ac2aa66f" providerId="ADAL" clId="{2103E51C-F63B-462B-B79D-974D8C649869}" dt="2024-03-14T15:09:12.654" v="7" actId="20577"/>
        <pc:sldMkLst>
          <pc:docMk/>
          <pc:sldMk cId="728950222" sldId="269"/>
        </pc:sldMkLst>
        <pc:spChg chg="mod">
          <ac:chgData name="Vignesh Muthuvelan" userId="4bba1e78-7f47-423f-a071-b783ac2aa66f" providerId="ADAL" clId="{2103E51C-F63B-462B-B79D-974D8C649869}" dt="2024-03-14T15:09:12.654" v="7" actId="20577"/>
          <ac:spMkLst>
            <pc:docMk/>
            <pc:sldMk cId="728950222" sldId="269"/>
            <ac:spMk id="2" creationId="{357C38BC-22B3-37B2-E0C3-812020A76077}"/>
          </ac:spMkLst>
        </pc:spChg>
      </pc:sldChg>
      <pc:sldChg chg="modSp mod">
        <pc:chgData name="Vignesh Muthuvelan" userId="4bba1e78-7f47-423f-a071-b783ac2aa66f" providerId="ADAL" clId="{2103E51C-F63B-462B-B79D-974D8C649869}" dt="2024-03-14T15:08:36.223" v="4" actId="20577"/>
        <pc:sldMkLst>
          <pc:docMk/>
          <pc:sldMk cId="2900153716" sldId="2146847054"/>
        </pc:sldMkLst>
        <pc:spChg chg="mod">
          <ac:chgData name="Vignesh Muthuvelan" userId="4bba1e78-7f47-423f-a071-b783ac2aa66f" providerId="ADAL" clId="{2103E51C-F63B-462B-B79D-974D8C649869}" dt="2024-03-14T15:08:36.223" v="4" actId="20577"/>
          <ac:spMkLst>
            <pc:docMk/>
            <pc:sldMk cId="2900153716" sldId="2146847054"/>
            <ac:spMk id="3" creationId="{B2678641-EEA3-4EC4-BF39-4075B0C120E8}"/>
          </ac:spMkLst>
        </pc:spChg>
      </pc:sldChg>
      <pc:sldChg chg="modSp mod">
        <pc:chgData name="Vignesh Muthuvelan" userId="4bba1e78-7f47-423f-a071-b783ac2aa66f" providerId="ADAL" clId="{2103E51C-F63B-462B-B79D-974D8C649869}" dt="2024-03-15T15:07:43.903" v="13" actId="6549"/>
        <pc:sldMkLst>
          <pc:docMk/>
          <pc:sldMk cId="614882681" sldId="2146847055"/>
        </pc:sldMkLst>
        <pc:spChg chg="mod">
          <ac:chgData name="Vignesh Muthuvelan" userId="4bba1e78-7f47-423f-a071-b783ac2aa66f" providerId="ADAL" clId="{2103E51C-F63B-462B-B79D-974D8C649869}" dt="2024-03-15T15:07:43.903" v="13" actId="6549"/>
          <ac:spMkLst>
            <pc:docMk/>
            <pc:sldMk cId="614882681" sldId="2146847055"/>
            <ac:spMk id="3" creationId="{A6638FD1-D00E-E75B-705C-564F06D93D7B}"/>
          </ac:spMkLst>
        </pc:spChg>
      </pc:sldChg>
    </pc:docChg>
  </pc:docChgLst>
  <pc:docChgLst>
    <pc:chgData name="Uzma Sardar" userId="S::uzma@edunetfoundation.org::890a7be9-5a0a-41fe-80e8-7700810bf9d6" providerId="AD" clId="Web-{12466EFC-1F62-CA2C-07B1-96111B302B1B}"/>
    <pc:docChg chg="addSld modSld sldOrd">
      <pc:chgData name="Uzma Sardar" userId="S::uzma@edunetfoundation.org::890a7be9-5a0a-41fe-80e8-7700810bf9d6" providerId="AD" clId="Web-{12466EFC-1F62-CA2C-07B1-96111B302B1B}" dt="2023-11-22T13:37:01.483" v="138" actId="20577"/>
      <pc:docMkLst>
        <pc:docMk/>
      </pc:docMkLst>
      <pc:sldChg chg="modSp">
        <pc:chgData name="Uzma Sardar" userId="S::uzma@edunetfoundation.org::890a7be9-5a0a-41fe-80e8-7700810bf9d6" providerId="AD" clId="Web-{12466EFC-1F62-CA2C-07B1-96111B302B1B}" dt="2023-11-22T12:50:28.225" v="0" actId="14100"/>
        <pc:sldMkLst>
          <pc:docMk/>
          <pc:sldMk cId="953325580" sldId="256"/>
        </pc:sldMkLst>
        <pc:spChg chg="mod">
          <ac:chgData name="Uzma Sardar" userId="S::uzma@edunetfoundation.org::890a7be9-5a0a-41fe-80e8-7700810bf9d6" providerId="AD" clId="Web-{12466EFC-1F62-CA2C-07B1-96111B302B1B}" dt="2023-11-22T12:50:28.225" v="0" actId="14100"/>
          <ac:spMkLst>
            <pc:docMk/>
            <pc:sldMk cId="953325580" sldId="256"/>
            <ac:spMk id="4" creationId="{00000000-0000-0000-0000-000000000000}"/>
          </ac:spMkLst>
        </pc:spChg>
      </pc:sldChg>
      <pc:sldChg chg="modSp ord">
        <pc:chgData name="Uzma Sardar" userId="S::uzma@edunetfoundation.org::890a7be9-5a0a-41fe-80e8-7700810bf9d6" providerId="AD" clId="Web-{12466EFC-1F62-CA2C-07B1-96111B302B1B}" dt="2023-11-22T13:04:11.113" v="45" actId="20577"/>
        <pc:sldMkLst>
          <pc:docMk/>
          <pc:sldMk cId="1186421160" sldId="262"/>
        </pc:sldMkLst>
        <pc:spChg chg="mod">
          <ac:chgData name="Uzma Sardar" userId="S::uzma@edunetfoundation.org::890a7be9-5a0a-41fe-80e8-7700810bf9d6" providerId="AD" clId="Web-{12466EFC-1F62-CA2C-07B1-96111B302B1B}" dt="2023-11-22T13:04:11.113" v="45" actId="20577"/>
          <ac:spMkLst>
            <pc:docMk/>
            <pc:sldMk cId="1186421160" sldId="262"/>
            <ac:spMk id="2" creationId="{8FEE4A9C-3F57-7DA7-91FD-715C3FB47F93}"/>
          </ac:spMkLst>
        </pc:spChg>
      </pc:sldChg>
      <pc:sldChg chg="modSp">
        <pc:chgData name="Uzma Sardar" userId="S::uzma@edunetfoundation.org::890a7be9-5a0a-41fe-80e8-7700810bf9d6" providerId="AD" clId="Web-{12466EFC-1F62-CA2C-07B1-96111B302B1B}" dt="2023-11-22T13:05:29.646" v="57" actId="20577"/>
        <pc:sldMkLst>
          <pc:docMk/>
          <pc:sldMk cId="3210358481" sldId="263"/>
        </pc:sldMkLst>
        <pc:spChg chg="mod">
          <ac:chgData name="Uzma Sardar" userId="S::uzma@edunetfoundation.org::890a7be9-5a0a-41fe-80e8-7700810bf9d6" providerId="AD" clId="Web-{12466EFC-1F62-CA2C-07B1-96111B302B1B}" dt="2023-11-22T13:05:29.646" v="57" actId="20577"/>
          <ac:spMkLst>
            <pc:docMk/>
            <pc:sldMk cId="3210358481" sldId="263"/>
            <ac:spMk id="2" creationId="{E041FD9D-DF07-9C37-1E61-1D920E0EF1D4}"/>
          </ac:spMkLst>
        </pc:spChg>
      </pc:sldChg>
      <pc:sldChg chg="modSp">
        <pc:chgData name="Uzma Sardar" userId="S::uzma@edunetfoundation.org::890a7be9-5a0a-41fe-80e8-7700810bf9d6" providerId="AD" clId="Web-{12466EFC-1F62-CA2C-07B1-96111B302B1B}" dt="2023-11-22T13:14:11.606" v="93" actId="20577"/>
        <pc:sldMkLst>
          <pc:docMk/>
          <pc:sldMk cId="3202024527" sldId="265"/>
        </pc:sldMkLst>
        <pc:spChg chg="mod">
          <ac:chgData name="Uzma Sardar" userId="S::uzma@edunetfoundation.org::890a7be9-5a0a-41fe-80e8-7700810bf9d6" providerId="AD" clId="Web-{12466EFC-1F62-CA2C-07B1-96111B302B1B}" dt="2023-11-22T13:14:11.606" v="93" actId="20577"/>
          <ac:spMkLst>
            <pc:docMk/>
            <pc:sldMk cId="3202024527" sldId="265"/>
            <ac:spMk id="2" creationId="{C4FFAF3C-BA60-9181-132C-C36C403AAEA7}"/>
          </ac:spMkLst>
        </pc:spChg>
        <pc:spChg chg="mod">
          <ac:chgData name="Uzma Sardar" userId="S::uzma@edunetfoundation.org::890a7be9-5a0a-41fe-80e8-7700810bf9d6" providerId="AD" clId="Web-{12466EFC-1F62-CA2C-07B1-96111B302B1B}" dt="2023-11-22T13:11:59.339" v="59" actId="20577"/>
          <ac:spMkLst>
            <pc:docMk/>
            <pc:sldMk cId="3202024527" sldId="265"/>
            <ac:spMk id="5" creationId="{8FBA75B4-2DD5-42EB-9397-F36BFB8BA723}"/>
          </ac:spMkLst>
        </pc:spChg>
      </pc:sldChg>
      <pc:sldChg chg="modSp">
        <pc:chgData name="Uzma Sardar" userId="S::uzma@edunetfoundation.org::890a7be9-5a0a-41fe-80e8-7700810bf9d6" providerId="AD" clId="Web-{12466EFC-1F62-CA2C-07B1-96111B302B1B}" dt="2023-11-22T13:36:39.545" v="134" actId="20577"/>
        <pc:sldMkLst>
          <pc:docMk/>
          <pc:sldMk cId="4154508776" sldId="266"/>
        </pc:sldMkLst>
        <pc:spChg chg="mod">
          <ac:chgData name="Uzma Sardar" userId="S::uzma@edunetfoundation.org::890a7be9-5a0a-41fe-80e8-7700810bf9d6" providerId="AD" clId="Web-{12466EFC-1F62-CA2C-07B1-96111B302B1B}" dt="2023-11-22T13:36:39.545" v="134" actId="20577"/>
          <ac:spMkLst>
            <pc:docMk/>
            <pc:sldMk cId="4154508776" sldId="266"/>
            <ac:spMk id="2" creationId="{F7F0871F-2198-9E37-C96F-3611AA199B60}"/>
          </ac:spMkLst>
        </pc:spChg>
      </pc:sldChg>
      <pc:sldChg chg="modSp">
        <pc:chgData name="Uzma Sardar" userId="S::uzma@edunetfoundation.org::890a7be9-5a0a-41fe-80e8-7700810bf9d6" providerId="AD" clId="Web-{12466EFC-1F62-CA2C-07B1-96111B302B1B}" dt="2023-11-22T13:36:46.529" v="135" actId="20577"/>
        <pc:sldMkLst>
          <pc:docMk/>
          <pc:sldMk cId="1483293388" sldId="267"/>
        </pc:sldMkLst>
        <pc:spChg chg="mod">
          <ac:chgData name="Uzma Sardar" userId="S::uzma@edunetfoundation.org::890a7be9-5a0a-41fe-80e8-7700810bf9d6" providerId="AD" clId="Web-{12466EFC-1F62-CA2C-07B1-96111B302B1B}" dt="2023-11-22T13:36:46.529" v="135" actId="20577"/>
          <ac:spMkLst>
            <pc:docMk/>
            <pc:sldMk cId="1483293388" sldId="267"/>
            <ac:spMk id="2" creationId="{D3304455-6802-6CA9-8475-2F6DD1B8D409}"/>
          </ac:spMkLst>
        </pc:spChg>
      </pc:sldChg>
      <pc:sldChg chg="modSp">
        <pc:chgData name="Uzma Sardar" userId="S::uzma@edunetfoundation.org::890a7be9-5a0a-41fe-80e8-7700810bf9d6" providerId="AD" clId="Web-{12466EFC-1F62-CA2C-07B1-96111B302B1B}" dt="2023-11-22T13:36:52.514" v="136" actId="20577"/>
        <pc:sldMkLst>
          <pc:docMk/>
          <pc:sldMk cId="3183315129" sldId="268"/>
        </pc:sldMkLst>
        <pc:spChg chg="mod">
          <ac:chgData name="Uzma Sardar" userId="S::uzma@edunetfoundation.org::890a7be9-5a0a-41fe-80e8-7700810bf9d6" providerId="AD" clId="Web-{12466EFC-1F62-CA2C-07B1-96111B302B1B}" dt="2023-11-22T13:36:52.514" v="136" actId="20577"/>
          <ac:spMkLst>
            <pc:docMk/>
            <pc:sldMk cId="3183315129" sldId="268"/>
            <ac:spMk id="2" creationId="{005E46AB-32C4-4B57-A2B1-50738A64BE1B}"/>
          </ac:spMkLst>
        </pc:spChg>
      </pc:sldChg>
      <pc:sldChg chg="modSp">
        <pc:chgData name="Uzma Sardar" userId="S::uzma@edunetfoundation.org::890a7be9-5a0a-41fe-80e8-7700810bf9d6" providerId="AD" clId="Web-{12466EFC-1F62-CA2C-07B1-96111B302B1B}" dt="2023-11-22T13:37:01.483" v="138" actId="20577"/>
        <pc:sldMkLst>
          <pc:docMk/>
          <pc:sldMk cId="728950222" sldId="269"/>
        </pc:sldMkLst>
        <pc:spChg chg="mod">
          <ac:chgData name="Uzma Sardar" userId="S::uzma@edunetfoundation.org::890a7be9-5a0a-41fe-80e8-7700810bf9d6" providerId="AD" clId="Web-{12466EFC-1F62-CA2C-07B1-96111B302B1B}" dt="2023-11-22T13:37:01.483" v="138" actId="20577"/>
          <ac:spMkLst>
            <pc:docMk/>
            <pc:sldMk cId="728950222" sldId="269"/>
            <ac:spMk id="2" creationId="{357C38BC-22B3-37B2-E0C3-812020A76077}"/>
          </ac:spMkLst>
        </pc:spChg>
      </pc:sldChg>
      <pc:sldChg chg="ord">
        <pc:chgData name="Uzma Sardar" userId="S::uzma@edunetfoundation.org::890a7be9-5a0a-41fe-80e8-7700810bf9d6" providerId="AD" clId="Web-{12466EFC-1F62-CA2C-07B1-96111B302B1B}" dt="2023-11-22T12:50:39.413" v="1"/>
        <pc:sldMkLst>
          <pc:docMk/>
          <pc:sldMk cId="2900153716" sldId="2146847054"/>
        </pc:sldMkLst>
      </pc:sldChg>
      <pc:sldChg chg="addSp delSp modSp new">
        <pc:chgData name="Uzma Sardar" userId="S::uzma@edunetfoundation.org::890a7be9-5a0a-41fe-80e8-7700810bf9d6" providerId="AD" clId="Web-{12466EFC-1F62-CA2C-07B1-96111B302B1B}" dt="2023-11-22T13:36:56.748" v="137" actId="20577"/>
        <pc:sldMkLst>
          <pc:docMk/>
          <pc:sldMk cId="614882681" sldId="2146847055"/>
        </pc:sldMkLst>
        <pc:spChg chg="del mod">
          <ac:chgData name="Uzma Sardar" userId="S::uzma@edunetfoundation.org::890a7be9-5a0a-41fe-80e8-7700810bf9d6" providerId="AD" clId="Web-{12466EFC-1F62-CA2C-07B1-96111B302B1B}" dt="2023-11-22T13:35:34.513" v="121"/>
          <ac:spMkLst>
            <pc:docMk/>
            <pc:sldMk cId="614882681" sldId="2146847055"/>
            <ac:spMk id="2" creationId="{092FD957-A075-74CF-7EC5-14CBBC98A454}"/>
          </ac:spMkLst>
        </pc:spChg>
        <pc:spChg chg="mod">
          <ac:chgData name="Uzma Sardar" userId="S::uzma@edunetfoundation.org::890a7be9-5a0a-41fe-80e8-7700810bf9d6" providerId="AD" clId="Web-{12466EFC-1F62-CA2C-07B1-96111B302B1B}" dt="2023-11-22T13:36:56.748" v="137" actId="20577"/>
          <ac:spMkLst>
            <pc:docMk/>
            <pc:sldMk cId="614882681" sldId="2146847055"/>
            <ac:spMk id="3" creationId="{A6638FD1-D00E-E75B-705C-564F06D93D7B}"/>
          </ac:spMkLst>
        </pc:spChg>
        <pc:spChg chg="add mod">
          <ac:chgData name="Uzma Sardar" userId="S::uzma@edunetfoundation.org::890a7be9-5a0a-41fe-80e8-7700810bf9d6" providerId="AD" clId="Web-{12466EFC-1F62-CA2C-07B1-96111B302B1B}" dt="2023-11-22T13:35:36.794" v="122" actId="1076"/>
          <ac:spMkLst>
            <pc:docMk/>
            <pc:sldMk cId="614882681" sldId="2146847055"/>
            <ac:spMk id="5" creationId="{3F968F13-9AC4-7120-7ACD-9F752C767D5D}"/>
          </ac:spMkLst>
        </pc:spChg>
      </pc:sldChg>
    </pc:docChg>
  </pc:docChgLst>
  <pc:docChgLst>
    <pc:chgData name="Shabaz Ahmed Ali" userId="S::shabaz@edunetfoundation.org::8937c481-946d-4552-82de-d81526054d6b" providerId="AD" clId="Web-{0A2B98E8-7AC3-75BD-DBFE-38A4BBF4F439}"/>
    <pc:docChg chg="modSld">
      <pc:chgData name="Shabaz Ahmed Ali" userId="S::shabaz@edunetfoundation.org::8937c481-946d-4552-82de-d81526054d6b" providerId="AD" clId="Web-{0A2B98E8-7AC3-75BD-DBFE-38A4BBF4F439}" dt="2024-01-05T12:23:35.348" v="9" actId="20577"/>
      <pc:docMkLst>
        <pc:docMk/>
      </pc:docMkLst>
      <pc:sldChg chg="modSp">
        <pc:chgData name="Shabaz Ahmed Ali" userId="S::shabaz@edunetfoundation.org::8937c481-946d-4552-82de-d81526054d6b" providerId="AD" clId="Web-{0A2B98E8-7AC3-75BD-DBFE-38A4BBF4F439}" dt="2024-01-05T12:23:35.348" v="9" actId="20577"/>
        <pc:sldMkLst>
          <pc:docMk/>
          <pc:sldMk cId="2900153716" sldId="2146847054"/>
        </pc:sldMkLst>
        <pc:spChg chg="mod">
          <ac:chgData name="Shabaz Ahmed Ali" userId="S::shabaz@edunetfoundation.org::8937c481-946d-4552-82de-d81526054d6b" providerId="AD" clId="Web-{0A2B98E8-7AC3-75BD-DBFE-38A4BBF4F439}" dt="2024-01-05T12:23:35.348" v="9" actId="20577"/>
          <ac:spMkLst>
            <pc:docMk/>
            <pc:sldMk cId="2900153716" sldId="2146847054"/>
            <ac:spMk id="3" creationId="{B2678641-EEA3-4EC4-BF39-4075B0C120E8}"/>
          </ac:spMkLst>
        </pc:spChg>
      </pc:sldChg>
    </pc:docChg>
  </pc:docChgLst>
  <pc:docChgLst>
    <pc:chgData name="Uzma Sardar" userId="S::uzma@edunetfoundation.org::890a7be9-5a0a-41fe-80e8-7700810bf9d6" providerId="AD" clId="Web-{47C7BCB7-7546-3717-E035-B2126C89CD1A}"/>
    <pc:docChg chg="modSld">
      <pc:chgData name="Uzma Sardar" userId="S::uzma@edunetfoundation.org::890a7be9-5a0a-41fe-80e8-7700810bf9d6" providerId="AD" clId="Web-{47C7BCB7-7546-3717-E035-B2126C89CD1A}" dt="2023-11-22T12:55:27.328" v="2" actId="20577"/>
      <pc:docMkLst>
        <pc:docMk/>
      </pc:docMkLst>
      <pc:sldChg chg="modSp">
        <pc:chgData name="Uzma Sardar" userId="S::uzma@edunetfoundation.org::890a7be9-5a0a-41fe-80e8-7700810bf9d6" providerId="AD" clId="Web-{47C7BCB7-7546-3717-E035-B2126C89CD1A}" dt="2023-11-22T12:55:27.328" v="2" actId="20577"/>
        <pc:sldMkLst>
          <pc:docMk/>
          <pc:sldMk cId="1186421160" sldId="262"/>
        </pc:sldMkLst>
        <pc:spChg chg="mod">
          <ac:chgData name="Uzma Sardar" userId="S::uzma@edunetfoundation.org::890a7be9-5a0a-41fe-80e8-7700810bf9d6" providerId="AD" clId="Web-{47C7BCB7-7546-3717-E035-B2126C89CD1A}" dt="2023-11-22T12:55:27.328" v="2" actId="20577"/>
          <ac:spMkLst>
            <pc:docMk/>
            <pc:sldMk cId="1186421160" sldId="262"/>
            <ac:spMk id="2" creationId="{8FEE4A9C-3F57-7DA7-91FD-715C3FB47F9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pPr/>
              <a:t>16-04-2024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pPr/>
              <a:t>‹#›</a:t>
            </a:fld>
            <a:endParaRPr lang="en-IN"/>
          </a:p>
        </p:txBody>
      </p:sp>
    </p:spTree>
    <p:extLst>
      <p:ext uri="{BB962C8B-B14F-4D97-AF65-F5344CB8AC3E}">
        <p14:creationId xmlns:p14="http://schemas.microsoft.com/office/powerpoint/2010/main" xmlns=""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xmlns="" id="{7FA0ACE7-29A8-47D3-A7D9-257B711D8023}"/>
              </a:ext>
            </a:extLst>
          </p:cNvPr>
          <p:cNvSpPr>
            <a:spLocks noGrp="1"/>
          </p:cNvSpPr>
          <p:nvPr>
            <p:ph type="dt" sz="half" idx="10"/>
          </p:nvPr>
        </p:nvSpPr>
        <p:spPr/>
        <p:txBody>
          <a:bodyPr/>
          <a:lstStyle/>
          <a:p>
            <a:fld id="{ED291B17-9318-49DB-B28B-6E5994AE9581}" type="datetime1">
              <a:rPr lang="en-US" smtClean="0"/>
              <a:pPr/>
              <a:t>4/16/2024</a:t>
            </a:fld>
            <a:endParaRPr lang="en-US"/>
          </a:p>
        </p:txBody>
      </p:sp>
      <p:sp>
        <p:nvSpPr>
          <p:cNvPr id="9" name="Footer Placeholder 8">
            <a:extLst>
              <a:ext uri="{FF2B5EF4-FFF2-40B4-BE49-F238E27FC236}">
                <a16:creationId xmlns:a16="http://schemas.microsoft.com/office/drawing/2014/main" xmlns=""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xmlns="" id="{5898A89F-CA25-400F-B05A-AECBF2517E4F}"/>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pPr/>
              <a:t>4/16/2024</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xmlns=""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xmlns=""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xmlns=""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xmlns="" id="{5C74A470-3BD3-4F33-80E5-67E6E87FCBE7}"/>
              </a:ext>
            </a:extLst>
          </p:cNvPr>
          <p:cNvSpPr>
            <a:spLocks noGrp="1"/>
          </p:cNvSpPr>
          <p:nvPr>
            <p:ph type="dt" sz="half" idx="10"/>
          </p:nvPr>
        </p:nvSpPr>
        <p:spPr/>
        <p:txBody>
          <a:bodyPr/>
          <a:lstStyle/>
          <a:p>
            <a:fld id="{ED291B17-9318-49DB-B28B-6E5994AE9581}" type="datetime1">
              <a:rPr lang="en-US" smtClean="0"/>
              <a:pPr/>
              <a:t>4/16/2024</a:t>
            </a:fld>
            <a:endParaRPr lang="en-US"/>
          </a:p>
        </p:txBody>
      </p:sp>
      <p:sp>
        <p:nvSpPr>
          <p:cNvPr id="12" name="Footer Placeholder 11">
            <a:extLst>
              <a:ext uri="{FF2B5EF4-FFF2-40B4-BE49-F238E27FC236}">
                <a16:creationId xmlns:a16="http://schemas.microsoft.com/office/drawing/2014/main" xmlns=""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xmlns="" id="{76FF9E58-C0B2-436B-A21C-DB45A00D6515}"/>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xmlns="" id="{770E6237-3456-439F-802D-3BA93FC7E3E5}"/>
              </a:ext>
            </a:extLst>
          </p:cNvPr>
          <p:cNvSpPr>
            <a:spLocks noGrp="1"/>
          </p:cNvSpPr>
          <p:nvPr>
            <p:ph type="dt" sz="half" idx="10"/>
          </p:nvPr>
        </p:nvSpPr>
        <p:spPr/>
        <p:txBody>
          <a:bodyPr/>
          <a:lstStyle/>
          <a:p>
            <a:fld id="{78DD82B9-B8EE-4375-B6FF-88FA6ABB15D9}" type="datetime1">
              <a:rPr lang="en-US" smtClean="0"/>
              <a:pPr/>
              <a:t>4/16/2024</a:t>
            </a:fld>
            <a:endParaRPr lang="en-US"/>
          </a:p>
        </p:txBody>
      </p:sp>
    </p:spTree>
    <p:extLst>
      <p:ext uri="{BB962C8B-B14F-4D97-AF65-F5344CB8AC3E}">
        <p14:creationId xmlns:p14="http://schemas.microsoft.com/office/powerpoint/2010/main" xmlns=""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xmlns="" id="{61582016-5696-4A93-887F-BBB3B9002FE5}"/>
              </a:ext>
            </a:extLst>
          </p:cNvPr>
          <p:cNvSpPr>
            <a:spLocks noGrp="1"/>
          </p:cNvSpPr>
          <p:nvPr>
            <p:ph type="dt" sz="half" idx="10"/>
          </p:nvPr>
        </p:nvSpPr>
        <p:spPr/>
        <p:txBody>
          <a:bodyPr/>
          <a:lstStyle/>
          <a:p>
            <a:fld id="{B2497495-0637-405E-AE64-5CC7506D51F5}" type="datetime1">
              <a:rPr lang="en-US" smtClean="0"/>
              <a:pPr/>
              <a:t>4/16/2024</a:t>
            </a:fld>
            <a:endParaRPr lang="en-US"/>
          </a:p>
        </p:txBody>
      </p:sp>
      <p:sp>
        <p:nvSpPr>
          <p:cNvPr id="9" name="Footer Placeholder 8">
            <a:extLst>
              <a:ext uri="{FF2B5EF4-FFF2-40B4-BE49-F238E27FC236}">
                <a16:creationId xmlns:a16="http://schemas.microsoft.com/office/drawing/2014/main" xmlns=""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xmlns="" id="{E39A109E-5018-4794-92B3-FD5E5BCD95E8}"/>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pPr/>
              <a:t>4/16/2024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pPr/>
              <a:t>4/16/2024</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pPr/>
              <a:t>4/16/2024</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pPr/>
              <a:t>4/16/2024</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xmlns=""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pPr/>
              <a:t>4/16/2024</a:t>
            </a:fld>
            <a:endParaRPr lang="en-US"/>
          </a:p>
        </p:txBody>
      </p:sp>
      <p:sp>
        <p:nvSpPr>
          <p:cNvPr id="10" name="Footer Placeholder 9">
            <a:extLst>
              <a:ext uri="{FF2B5EF4-FFF2-40B4-BE49-F238E27FC236}">
                <a16:creationId xmlns:a16="http://schemas.microsoft.com/office/drawing/2014/main" xmlns=""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xmlns=""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pPr/>
              <a:t>4/16/2024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pPr/>
              <a:t>4/16/2024</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pPr/>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xmlns=""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xmlns=""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A11E26-4C38-41A6-9857-11032CEECD80}"/>
              </a:ext>
            </a:extLst>
          </p:cNvPr>
          <p:cNvSpPr>
            <a:spLocks noGrp="1"/>
          </p:cNvSpPr>
          <p:nvPr>
            <p:ph type="ctrTitle"/>
          </p:nvPr>
        </p:nvSpPr>
        <p:spPr>
          <a:xfrm>
            <a:off x="1359108" y="1821635"/>
            <a:ext cx="9144000" cy="977778"/>
          </a:xfrm>
        </p:spPr>
        <p:txBody>
          <a:bodyPr/>
          <a:lstStyle/>
          <a:p>
            <a:pPr algn="ctr"/>
            <a:r>
              <a:rPr lang="en-US" b="1" dirty="0" smtClean="0">
                <a:solidFill>
                  <a:schemeClr val="accent1"/>
                </a:solidFill>
                <a:latin typeface="Arial" panose="020B0604020202020204" pitchFamily="34" charset="0"/>
                <a:cs typeface="Arial" panose="020B0604020202020204" pitchFamily="34" charset="0"/>
              </a:rPr>
              <a:t>Top 10 populated countries</a:t>
            </a:r>
            <a:endParaRPr lang="en-US" b="1" dirty="0">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a:solidFill>
                  <a:schemeClr val="accent1">
                    <a:lumMod val="75000"/>
                  </a:schemeClr>
                </a:solidFill>
                <a:latin typeface="Arial"/>
                <a:cs typeface="Arial"/>
              </a:rPr>
              <a:t>CAPSTONE PROJECT</a:t>
            </a:r>
          </a:p>
        </p:txBody>
      </p:sp>
      <p:sp>
        <p:nvSpPr>
          <p:cNvPr id="4" name="TextBox 3"/>
          <p:cNvSpPr txBox="1"/>
          <p:nvPr/>
        </p:nvSpPr>
        <p:spPr>
          <a:xfrm>
            <a:off x="2879678" y="4586365"/>
            <a:ext cx="8843749" cy="163121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smtClean="0">
                <a:solidFill>
                  <a:schemeClr val="accent1">
                    <a:lumMod val="75000"/>
                  </a:schemeClr>
                </a:solidFill>
                <a:latin typeface="Arial"/>
                <a:cs typeface="Arial"/>
              </a:rPr>
              <a:t>                           </a:t>
            </a:r>
            <a:r>
              <a:rPr lang="en-US" sz="2000" b="1" dirty="0" err="1" smtClean="0">
                <a:solidFill>
                  <a:schemeClr val="accent1">
                    <a:lumMod val="75000"/>
                  </a:schemeClr>
                </a:solidFill>
                <a:latin typeface="Arial"/>
                <a:cs typeface="Arial"/>
              </a:rPr>
              <a:t>Santhana</a:t>
            </a:r>
            <a:r>
              <a:rPr lang="en-US" sz="2000" b="1" dirty="0" smtClean="0">
                <a:solidFill>
                  <a:schemeClr val="accent1">
                    <a:lumMod val="75000"/>
                  </a:schemeClr>
                </a:solidFill>
                <a:latin typeface="Arial"/>
                <a:cs typeface="Arial"/>
              </a:rPr>
              <a:t> </a:t>
            </a:r>
            <a:r>
              <a:rPr lang="en-US" sz="2000" b="1" dirty="0" err="1" smtClean="0">
                <a:solidFill>
                  <a:schemeClr val="accent1">
                    <a:lumMod val="75000"/>
                  </a:schemeClr>
                </a:solidFill>
                <a:latin typeface="Arial"/>
                <a:cs typeface="Arial"/>
              </a:rPr>
              <a:t>Karthick</a:t>
            </a:r>
            <a:r>
              <a:rPr lang="en-US" sz="2000" b="1" dirty="0" smtClean="0">
                <a:solidFill>
                  <a:schemeClr val="accent1">
                    <a:lumMod val="75000"/>
                  </a:schemeClr>
                </a:solidFill>
                <a:latin typeface="Arial"/>
                <a:cs typeface="Arial"/>
              </a:rPr>
              <a:t> . U</a:t>
            </a:r>
          </a:p>
          <a:p>
            <a:r>
              <a:rPr lang="en-US" sz="2000" b="1" dirty="0" smtClean="0">
                <a:solidFill>
                  <a:schemeClr val="accent1">
                    <a:lumMod val="75000"/>
                  </a:schemeClr>
                </a:solidFill>
                <a:latin typeface="Arial"/>
                <a:cs typeface="Arial"/>
              </a:rPr>
              <a:t>                           9513- </a:t>
            </a:r>
            <a:r>
              <a:rPr lang="en-US" sz="2000" b="1" dirty="0" err="1" smtClean="0">
                <a:solidFill>
                  <a:schemeClr val="accent1">
                    <a:lumMod val="75000"/>
                  </a:schemeClr>
                </a:solidFill>
                <a:latin typeface="Arial"/>
                <a:cs typeface="Arial"/>
              </a:rPr>
              <a:t>Jayaraj</a:t>
            </a:r>
            <a:r>
              <a:rPr lang="en-US" sz="2000" b="1" dirty="0" smtClean="0">
                <a:solidFill>
                  <a:schemeClr val="accent1">
                    <a:lumMod val="75000"/>
                  </a:schemeClr>
                </a:solidFill>
                <a:latin typeface="Arial"/>
                <a:cs typeface="Arial"/>
              </a:rPr>
              <a:t> </a:t>
            </a:r>
            <a:r>
              <a:rPr lang="en-US" sz="2000" b="1" dirty="0" err="1" smtClean="0">
                <a:solidFill>
                  <a:schemeClr val="accent1">
                    <a:lumMod val="75000"/>
                  </a:schemeClr>
                </a:solidFill>
                <a:latin typeface="Arial"/>
                <a:cs typeface="Arial"/>
              </a:rPr>
              <a:t>Annapackiam</a:t>
            </a:r>
            <a:r>
              <a:rPr lang="en-US" sz="2000" b="1" dirty="0" smtClean="0">
                <a:solidFill>
                  <a:schemeClr val="accent1">
                    <a:lumMod val="75000"/>
                  </a:schemeClr>
                </a:solidFill>
                <a:latin typeface="Arial"/>
                <a:cs typeface="Arial"/>
              </a:rPr>
              <a:t> CSI College of Engineering</a:t>
            </a:r>
          </a:p>
          <a:p>
            <a:r>
              <a:rPr lang="en-US" sz="2000" b="1" dirty="0" smtClean="0">
                <a:solidFill>
                  <a:schemeClr val="accent1">
                    <a:lumMod val="75000"/>
                  </a:schemeClr>
                </a:solidFill>
                <a:latin typeface="Arial"/>
                <a:cs typeface="Arial"/>
              </a:rPr>
              <a:t>                           B.E </a:t>
            </a:r>
            <a:r>
              <a:rPr lang="en-US" sz="2000" b="1" dirty="0" smtClean="0">
                <a:solidFill>
                  <a:schemeClr val="accent1">
                    <a:lumMod val="75000"/>
                  </a:schemeClr>
                </a:solidFill>
                <a:latin typeface="Arial"/>
                <a:cs typeface="Arial"/>
              </a:rPr>
              <a:t>Mechanical Engineering</a:t>
            </a:r>
          </a:p>
          <a:p>
            <a:endParaRPr lang="en-US" sz="2000" b="1" dirty="0">
              <a:solidFill>
                <a:schemeClr val="accent1">
                  <a:lumMod val="75000"/>
                </a:schemeClr>
              </a:solidFill>
              <a:latin typeface="Arial"/>
              <a:cs typeface="Arial"/>
            </a:endParaRPr>
          </a:p>
        </p:txBody>
      </p:sp>
    </p:spTree>
    <p:extLst>
      <p:ext uri="{BB962C8B-B14F-4D97-AF65-F5344CB8AC3E}">
        <p14:creationId xmlns:p14="http://schemas.microsoft.com/office/powerpoint/2010/main" xmlns=""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0).png"/>
          <p:cNvPicPr>
            <a:picLocks noChangeAspect="1"/>
          </p:cNvPicPr>
          <p:nvPr/>
        </p:nvPicPr>
        <p:blipFill>
          <a:blip r:embed="rId2"/>
          <a:stretch>
            <a:fillRect/>
          </a:stretch>
        </p:blipFill>
        <p:spPr>
          <a:xfrm>
            <a:off x="1059803" y="791947"/>
            <a:ext cx="4717750" cy="2652439"/>
          </a:xfrm>
          <a:prstGeom prst="rect">
            <a:avLst/>
          </a:prstGeom>
        </p:spPr>
      </p:pic>
      <p:pic>
        <p:nvPicPr>
          <p:cNvPr id="3" name="Picture 2" descr="Screenshot (201).png"/>
          <p:cNvPicPr>
            <a:picLocks noChangeAspect="1"/>
          </p:cNvPicPr>
          <p:nvPr/>
        </p:nvPicPr>
        <p:blipFill>
          <a:blip r:embed="rId3"/>
          <a:stretch>
            <a:fillRect/>
          </a:stretch>
        </p:blipFill>
        <p:spPr>
          <a:xfrm>
            <a:off x="6791737" y="764525"/>
            <a:ext cx="4717750" cy="2652439"/>
          </a:xfrm>
          <a:prstGeom prst="rect">
            <a:avLst/>
          </a:prstGeom>
        </p:spPr>
      </p:pic>
      <p:pic>
        <p:nvPicPr>
          <p:cNvPr id="4" name="Picture 3" descr="Screenshot (202).png"/>
          <p:cNvPicPr>
            <a:picLocks noChangeAspect="1"/>
          </p:cNvPicPr>
          <p:nvPr/>
        </p:nvPicPr>
        <p:blipFill>
          <a:blip r:embed="rId4"/>
          <a:stretch>
            <a:fillRect/>
          </a:stretch>
        </p:blipFill>
        <p:spPr>
          <a:xfrm>
            <a:off x="1059552" y="3575839"/>
            <a:ext cx="4717750" cy="2652439"/>
          </a:xfrm>
          <a:prstGeom prst="rect">
            <a:avLst/>
          </a:prstGeom>
        </p:spPr>
      </p:pic>
      <p:pic>
        <p:nvPicPr>
          <p:cNvPr id="5" name="Picture 4" descr="Screenshot (203).png"/>
          <p:cNvPicPr>
            <a:picLocks noChangeAspect="1"/>
          </p:cNvPicPr>
          <p:nvPr/>
        </p:nvPicPr>
        <p:blipFill>
          <a:blip r:embed="rId5"/>
          <a:stretch>
            <a:fillRect/>
          </a:stretch>
        </p:blipFill>
        <p:spPr>
          <a:xfrm>
            <a:off x="6818782" y="3616657"/>
            <a:ext cx="4717750" cy="265243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4).png"/>
          <p:cNvPicPr>
            <a:picLocks noChangeAspect="1"/>
          </p:cNvPicPr>
          <p:nvPr/>
        </p:nvPicPr>
        <p:blipFill>
          <a:blip r:embed="rId2"/>
          <a:stretch>
            <a:fillRect/>
          </a:stretch>
        </p:blipFill>
        <p:spPr>
          <a:xfrm>
            <a:off x="1173675" y="996663"/>
            <a:ext cx="4426455" cy="2488666"/>
          </a:xfrm>
          <a:prstGeom prst="rect">
            <a:avLst/>
          </a:prstGeom>
        </p:spPr>
      </p:pic>
      <p:pic>
        <p:nvPicPr>
          <p:cNvPr id="3" name="Picture 2" descr="Screenshot (205).png"/>
          <p:cNvPicPr>
            <a:picLocks noChangeAspect="1"/>
          </p:cNvPicPr>
          <p:nvPr/>
        </p:nvPicPr>
        <p:blipFill>
          <a:blip r:embed="rId3"/>
          <a:stretch>
            <a:fillRect/>
          </a:stretch>
        </p:blipFill>
        <p:spPr>
          <a:xfrm>
            <a:off x="7014791" y="982890"/>
            <a:ext cx="4426455" cy="2488666"/>
          </a:xfrm>
          <a:prstGeom prst="rect">
            <a:avLst/>
          </a:prstGeom>
        </p:spPr>
      </p:pic>
      <p:pic>
        <p:nvPicPr>
          <p:cNvPr id="4" name="Picture 3" descr="Screenshot (206).png"/>
          <p:cNvPicPr>
            <a:picLocks noChangeAspect="1"/>
          </p:cNvPicPr>
          <p:nvPr/>
        </p:nvPicPr>
        <p:blipFill>
          <a:blip r:embed="rId4"/>
          <a:stretch>
            <a:fillRect/>
          </a:stretch>
        </p:blipFill>
        <p:spPr>
          <a:xfrm>
            <a:off x="1036946" y="3848794"/>
            <a:ext cx="4426455" cy="2488666"/>
          </a:xfrm>
          <a:prstGeom prst="rect">
            <a:avLst/>
          </a:prstGeom>
        </p:spPr>
      </p:pic>
      <p:pic>
        <p:nvPicPr>
          <p:cNvPr id="5" name="Picture 4" descr="Screenshot (207).png"/>
          <p:cNvPicPr>
            <a:picLocks noChangeAspect="1"/>
          </p:cNvPicPr>
          <p:nvPr/>
        </p:nvPicPr>
        <p:blipFill>
          <a:blip r:embed="rId5"/>
          <a:stretch>
            <a:fillRect/>
          </a:stretch>
        </p:blipFill>
        <p:spPr>
          <a:xfrm>
            <a:off x="7110075" y="3903260"/>
            <a:ext cx="4426455" cy="248866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8).png"/>
          <p:cNvPicPr>
            <a:picLocks noChangeAspect="1"/>
          </p:cNvPicPr>
          <p:nvPr/>
        </p:nvPicPr>
        <p:blipFill>
          <a:blip r:embed="rId2"/>
          <a:stretch>
            <a:fillRect/>
          </a:stretch>
        </p:blipFill>
        <p:spPr>
          <a:xfrm>
            <a:off x="1381414" y="1174085"/>
            <a:ext cx="4450730" cy="2502314"/>
          </a:xfrm>
          <a:prstGeom prst="rect">
            <a:avLst/>
          </a:prstGeom>
        </p:spPr>
      </p:pic>
      <p:pic>
        <p:nvPicPr>
          <p:cNvPr id="3" name="Picture 2" descr="Screenshot (209).png"/>
          <p:cNvPicPr>
            <a:picLocks noChangeAspect="1"/>
          </p:cNvPicPr>
          <p:nvPr/>
        </p:nvPicPr>
        <p:blipFill>
          <a:blip r:embed="rId3"/>
          <a:stretch>
            <a:fillRect/>
          </a:stretch>
        </p:blipFill>
        <p:spPr>
          <a:xfrm>
            <a:off x="7086053" y="1187606"/>
            <a:ext cx="4450730" cy="2502314"/>
          </a:xfrm>
          <a:prstGeom prst="rect">
            <a:avLst/>
          </a:prstGeom>
        </p:spPr>
      </p:pic>
      <p:pic>
        <p:nvPicPr>
          <p:cNvPr id="4" name="Picture 3" descr="Screenshot (210).png"/>
          <p:cNvPicPr>
            <a:picLocks noChangeAspect="1"/>
          </p:cNvPicPr>
          <p:nvPr/>
        </p:nvPicPr>
        <p:blipFill>
          <a:blip r:embed="rId4"/>
          <a:stretch>
            <a:fillRect/>
          </a:stretch>
        </p:blipFill>
        <p:spPr>
          <a:xfrm>
            <a:off x="1326572" y="3876090"/>
            <a:ext cx="4450730" cy="2502314"/>
          </a:xfrm>
          <a:prstGeom prst="rect">
            <a:avLst/>
          </a:prstGeom>
        </p:spPr>
      </p:pic>
      <p:pic>
        <p:nvPicPr>
          <p:cNvPr id="5" name="Picture 4" descr="Screenshot (211).png"/>
          <p:cNvPicPr>
            <a:picLocks noChangeAspect="1"/>
          </p:cNvPicPr>
          <p:nvPr/>
        </p:nvPicPr>
        <p:blipFill>
          <a:blip r:embed="rId5"/>
          <a:stretch>
            <a:fillRect/>
          </a:stretch>
        </p:blipFill>
        <p:spPr>
          <a:xfrm>
            <a:off x="7113098" y="3889612"/>
            <a:ext cx="4450730" cy="250231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12).png"/>
          <p:cNvPicPr>
            <a:picLocks noChangeAspect="1"/>
          </p:cNvPicPr>
          <p:nvPr/>
        </p:nvPicPr>
        <p:blipFill>
          <a:blip r:embed="rId2"/>
          <a:stretch>
            <a:fillRect/>
          </a:stretch>
        </p:blipFill>
        <p:spPr>
          <a:xfrm>
            <a:off x="726213" y="819242"/>
            <a:ext cx="4669201" cy="2625144"/>
          </a:xfrm>
          <a:prstGeom prst="rect">
            <a:avLst/>
          </a:prstGeom>
        </p:spPr>
      </p:pic>
      <p:pic>
        <p:nvPicPr>
          <p:cNvPr id="3" name="Picture 2" descr="Screenshot (213).png"/>
          <p:cNvPicPr>
            <a:picLocks noChangeAspect="1"/>
          </p:cNvPicPr>
          <p:nvPr/>
        </p:nvPicPr>
        <p:blipFill>
          <a:blip r:embed="rId3"/>
          <a:stretch>
            <a:fillRect/>
          </a:stretch>
        </p:blipFill>
        <p:spPr>
          <a:xfrm>
            <a:off x="6853932" y="860060"/>
            <a:ext cx="4669201" cy="2625144"/>
          </a:xfrm>
          <a:prstGeom prst="rect">
            <a:avLst/>
          </a:prstGeom>
        </p:spPr>
      </p:pic>
      <p:pic>
        <p:nvPicPr>
          <p:cNvPr id="4" name="Picture 3" descr="Screenshot (214).png"/>
          <p:cNvPicPr>
            <a:picLocks noChangeAspect="1"/>
          </p:cNvPicPr>
          <p:nvPr/>
        </p:nvPicPr>
        <p:blipFill>
          <a:blip r:embed="rId4"/>
          <a:stretch>
            <a:fillRect/>
          </a:stretch>
        </p:blipFill>
        <p:spPr>
          <a:xfrm>
            <a:off x="753257" y="3671373"/>
            <a:ext cx="4669201" cy="2625144"/>
          </a:xfrm>
          <a:prstGeom prst="rect">
            <a:avLst/>
          </a:prstGeom>
        </p:spPr>
      </p:pic>
      <p:pic>
        <p:nvPicPr>
          <p:cNvPr id="5" name="Picture 4" descr="Screenshot (215).png"/>
          <p:cNvPicPr>
            <a:picLocks noChangeAspect="1"/>
          </p:cNvPicPr>
          <p:nvPr/>
        </p:nvPicPr>
        <p:blipFill>
          <a:blip r:embed="rId5"/>
          <a:stretch>
            <a:fillRect/>
          </a:stretch>
        </p:blipFill>
        <p:spPr>
          <a:xfrm>
            <a:off x="6880977" y="3698543"/>
            <a:ext cx="4669201" cy="26251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Conclusion</a:t>
            </a:r>
            <a:endParaRPr lang="en-US"/>
          </a:p>
        </p:txBody>
      </p:sp>
      <p:sp>
        <p:nvSpPr>
          <p:cNvPr id="4" name="TextBox 3"/>
          <p:cNvSpPr txBox="1"/>
          <p:nvPr/>
        </p:nvSpPr>
        <p:spPr>
          <a:xfrm>
            <a:off x="777922" y="1337477"/>
            <a:ext cx="11150221" cy="4708981"/>
          </a:xfrm>
          <a:prstGeom prst="rect">
            <a:avLst/>
          </a:prstGeom>
          <a:noFill/>
        </p:spPr>
        <p:txBody>
          <a:bodyPr wrap="square" rtlCol="0">
            <a:spAutoFit/>
          </a:bodyPr>
          <a:lstStyle/>
          <a:p>
            <a:pPr algn="just"/>
            <a:r>
              <a:rPr lang="en-US" sz="2000" dirty="0" smtClean="0"/>
              <a:t>                                                     In </a:t>
            </a:r>
            <a:r>
              <a:rPr lang="en-US" sz="2000" dirty="0" smtClean="0"/>
              <a:t>conclusion, managing the top 10 most populated countries involves designing an algorithm that efficiently handles adding countries, updating the top 10 list, and performing population-related calculations. The algorithmic approach typically includes data structures for storing country-population pairs, functions for adding countries, updating the top 10 list, and calculating total and average populations</a:t>
            </a:r>
            <a:r>
              <a:rPr lang="en-US" sz="2000" dirty="0" smtClean="0"/>
              <a:t>.</a:t>
            </a:r>
          </a:p>
          <a:p>
            <a:pPr algn="just"/>
            <a:endParaRPr lang="en-US" sz="2000" dirty="0" smtClean="0"/>
          </a:p>
          <a:p>
            <a:pPr algn="just"/>
            <a:r>
              <a:rPr lang="en-US" sz="2000" dirty="0" smtClean="0"/>
              <a:t>                                                    For </a:t>
            </a:r>
            <a:r>
              <a:rPr lang="en-US" sz="2000" dirty="0" smtClean="0"/>
              <a:t>deployment, the algorithm can be integrated into a software application or deployed as a standalone service. Containerization using </a:t>
            </a:r>
            <a:r>
              <a:rPr lang="en-US" sz="2000" dirty="0" err="1" smtClean="0"/>
              <a:t>Docker</a:t>
            </a:r>
            <a:r>
              <a:rPr lang="en-US" sz="2000" dirty="0" smtClean="0"/>
              <a:t> can simplify deployment and management across different environments. Deployment platforms such as AWS, Azure, or Google Cloud can host the application, ensuring scalability, reliability, and security.</a:t>
            </a:r>
          </a:p>
          <a:p>
            <a:pPr algn="just"/>
            <a:endParaRPr lang="en-US" sz="2000" dirty="0" smtClean="0"/>
          </a:p>
          <a:p>
            <a:pPr algn="just"/>
            <a:r>
              <a:rPr lang="en-US" sz="2000" dirty="0" smtClean="0"/>
              <a:t>                                                    Overall</a:t>
            </a:r>
            <a:r>
              <a:rPr lang="en-US" sz="2000" dirty="0" smtClean="0"/>
              <a:t>, a well-designed algorithm combined with effective deployment strategies enables the management of top 10 populated countries, providing valuable insights into global population demographics and trends.</a:t>
            </a:r>
          </a:p>
          <a:p>
            <a:pPr algn="just"/>
            <a:endParaRPr lang="en-US" sz="2000" dirty="0"/>
          </a:p>
        </p:txBody>
      </p:sp>
    </p:spTree>
    <p:extLst>
      <p:ext uri="{BB962C8B-B14F-4D97-AF65-F5344CB8AC3E}">
        <p14:creationId xmlns:p14="http://schemas.microsoft.com/office/powerpoint/2010/main" xmlns="" val="3183315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6638FD1-D00E-E75B-705C-564F06D93D7B}"/>
              </a:ext>
            </a:extLst>
          </p:cNvPr>
          <p:cNvSpPr>
            <a:spLocks noGrp="1"/>
          </p:cNvSpPr>
          <p:nvPr>
            <p:ph idx="1"/>
          </p:nvPr>
        </p:nvSpPr>
        <p:spPr/>
        <p:txBody>
          <a:bodyPr/>
          <a:lstStyle/>
          <a:p>
            <a:pPr marL="0" indent="0">
              <a:buNone/>
            </a:pPr>
            <a:endParaRPr lang="en-US" sz="2000" b="1" dirty="0"/>
          </a:p>
          <a:p>
            <a:pPr marL="305435" indent="-305435"/>
            <a:endParaRPr lang="en-US" dirty="0"/>
          </a:p>
        </p:txBody>
      </p:sp>
      <p:sp>
        <p:nvSpPr>
          <p:cNvPr id="5" name="Title 4">
            <a:extLst>
              <a:ext uri="{FF2B5EF4-FFF2-40B4-BE49-F238E27FC236}">
                <a16:creationId xmlns:a16="http://schemas.microsoft.com/office/drawing/2014/main" xmlns=""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a:t>
            </a:r>
          </a:p>
        </p:txBody>
      </p:sp>
      <p:sp>
        <p:nvSpPr>
          <p:cNvPr id="4" name="TextBox 3"/>
          <p:cNvSpPr txBox="1"/>
          <p:nvPr/>
        </p:nvSpPr>
        <p:spPr>
          <a:xfrm>
            <a:off x="682388" y="1514901"/>
            <a:ext cx="11054687" cy="5355312"/>
          </a:xfrm>
          <a:prstGeom prst="rect">
            <a:avLst/>
          </a:prstGeom>
          <a:noFill/>
        </p:spPr>
        <p:txBody>
          <a:bodyPr wrap="square" rtlCol="0">
            <a:spAutoFit/>
          </a:bodyPr>
          <a:lstStyle/>
          <a:p>
            <a:pPr algn="just"/>
            <a:r>
              <a:rPr lang="en-US" dirty="0" smtClean="0"/>
              <a:t>                                                       The </a:t>
            </a:r>
            <a:r>
              <a:rPr lang="en-US" dirty="0" smtClean="0"/>
              <a:t>management of the top 10 most populated countries has several potential avenues for future development and enhancement:</a:t>
            </a:r>
          </a:p>
          <a:p>
            <a:pPr>
              <a:buFont typeface="Wingdings" pitchFamily="2" charset="2"/>
              <a:buChar char="v"/>
            </a:pPr>
            <a:endParaRPr lang="en-US" b="1" dirty="0" smtClean="0"/>
          </a:p>
          <a:p>
            <a:pPr>
              <a:buFont typeface="Wingdings" pitchFamily="2" charset="2"/>
              <a:buChar char="v"/>
            </a:pPr>
            <a:r>
              <a:rPr lang="en-US" b="1" dirty="0" smtClean="0"/>
              <a:t>Real-Time </a:t>
            </a:r>
            <a:r>
              <a:rPr lang="en-US" b="1" dirty="0" smtClean="0"/>
              <a:t>Data Updates:</a:t>
            </a:r>
            <a:r>
              <a:rPr lang="en-US" dirty="0" smtClean="0"/>
              <a:t> Implement mechanisms to fetch and update population data in real-time. This could involve integrating with APIs or databases that provide live population statistics.</a:t>
            </a:r>
          </a:p>
          <a:p>
            <a:pPr>
              <a:buFont typeface="Wingdings" pitchFamily="2" charset="2"/>
              <a:buChar char="v"/>
            </a:pPr>
            <a:r>
              <a:rPr lang="en-US" b="1" dirty="0" smtClean="0"/>
              <a:t>Dynamic Ranking:</a:t>
            </a:r>
            <a:r>
              <a:rPr lang="en-US" dirty="0" smtClean="0"/>
              <a:t> Instead of a static top 10 list, create a system that dynamically ranks countries based on population changes over time. This could involve incorporating historical data and trend analysis algorithms.</a:t>
            </a:r>
          </a:p>
          <a:p>
            <a:pPr>
              <a:buFont typeface="Wingdings" pitchFamily="2" charset="2"/>
              <a:buChar char="v"/>
            </a:pPr>
            <a:r>
              <a:rPr lang="en-US" b="1" dirty="0" smtClean="0"/>
              <a:t>Geospatial Visualization:</a:t>
            </a:r>
            <a:r>
              <a:rPr lang="en-US" dirty="0" smtClean="0"/>
              <a:t> Enhance the user experience by integrating geospatial visualization tools. Displaying population distributions on maps can provide a more intuitive understanding of global population trends.</a:t>
            </a:r>
          </a:p>
          <a:p>
            <a:pPr>
              <a:buFont typeface="Wingdings" pitchFamily="2" charset="2"/>
              <a:buChar char="v"/>
            </a:pPr>
            <a:r>
              <a:rPr lang="en-US" b="1" dirty="0" smtClean="0"/>
              <a:t>Machine Learning Predictions:</a:t>
            </a:r>
            <a:r>
              <a:rPr lang="en-US" dirty="0" smtClean="0"/>
              <a:t> Utilize machine learning algorithms to predict future population trends based on historical data. This can be valuable for long-term planning and decision-making.</a:t>
            </a:r>
          </a:p>
          <a:p>
            <a:pPr>
              <a:buFont typeface="Wingdings" pitchFamily="2" charset="2"/>
              <a:buChar char="v"/>
            </a:pPr>
            <a:r>
              <a:rPr lang="en-US" b="1" dirty="0" smtClean="0"/>
              <a:t>Multi-Source Data Integration:</a:t>
            </a:r>
            <a:r>
              <a:rPr lang="en-US" dirty="0" smtClean="0"/>
              <a:t> Expand data sources beyond population alone. Incorporate socio-economic indicators, healthcare statistics, and environmental factors to provide a holistic view of global demographics.</a:t>
            </a:r>
          </a:p>
          <a:p>
            <a:pPr>
              <a:buFont typeface="Wingdings" pitchFamily="2" charset="2"/>
              <a:buChar char="v"/>
            </a:pPr>
            <a:r>
              <a:rPr lang="en-US" b="1" dirty="0" smtClean="0"/>
              <a:t>Customizable Analytics:</a:t>
            </a:r>
            <a:r>
              <a:rPr lang="en-US" dirty="0" smtClean="0"/>
              <a:t> Allow users to customize their analytics, such as selecting specific regions or demographic criteria for population analysis.</a:t>
            </a:r>
          </a:p>
          <a:p>
            <a:pPr>
              <a:buFont typeface="Wingdings" pitchFamily="2" charset="2"/>
              <a:buChar char="v"/>
            </a:pPr>
            <a:r>
              <a:rPr lang="en-US" b="1" dirty="0" smtClean="0"/>
              <a:t>Mobile and Web Applications:</a:t>
            </a:r>
            <a:r>
              <a:rPr lang="en-US" dirty="0" smtClean="0"/>
              <a:t> Develop mobile apps or web-based dashboards for accessing and visualizing population data on various devices, making the information more accessible to a wider audience.</a:t>
            </a:r>
          </a:p>
          <a:p>
            <a:pPr>
              <a:buFont typeface="Wingdings" pitchFamily="2" charset="2"/>
              <a:buChar char="v"/>
            </a:pPr>
            <a:r>
              <a:rPr lang="en-US" b="1" dirty="0" smtClean="0"/>
              <a:t>API for Integration:</a:t>
            </a:r>
            <a:r>
              <a:rPr lang="en-US" dirty="0" smtClean="0"/>
              <a:t> Provide an API for developers to integrate population data into their own applications, fostering innovation and the development of new tools and services</a:t>
            </a:r>
            <a:r>
              <a:rPr lang="en-US" dirty="0" smtClean="0"/>
              <a:t>.</a:t>
            </a:r>
            <a:endParaRPr lang="en-US" dirty="0" smtClean="0"/>
          </a:p>
        </p:txBody>
      </p:sp>
    </p:spTree>
    <p:extLst>
      <p:ext uri="{BB962C8B-B14F-4D97-AF65-F5344CB8AC3E}">
        <p14:creationId xmlns:p14="http://schemas.microsoft.com/office/powerpoint/2010/main" xmlns="" val="614882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References</a:t>
            </a:r>
            <a:endParaRPr lang="en-US"/>
          </a:p>
        </p:txBody>
      </p:sp>
      <p:sp>
        <p:nvSpPr>
          <p:cNvPr id="4" name="TextBox 3"/>
          <p:cNvSpPr txBox="1"/>
          <p:nvPr/>
        </p:nvSpPr>
        <p:spPr>
          <a:xfrm>
            <a:off x="723331" y="1269239"/>
            <a:ext cx="11000096" cy="5355312"/>
          </a:xfrm>
          <a:prstGeom prst="rect">
            <a:avLst/>
          </a:prstGeom>
          <a:noFill/>
        </p:spPr>
        <p:txBody>
          <a:bodyPr wrap="square" rtlCol="0">
            <a:spAutoFit/>
          </a:bodyPr>
          <a:lstStyle/>
          <a:p>
            <a:pPr marL="342900" indent="-342900">
              <a:buFont typeface="Wingdings" pitchFamily="2" charset="2"/>
              <a:buChar char="ü"/>
            </a:pPr>
            <a:r>
              <a:rPr lang="en-US" b="1" dirty="0" smtClean="0"/>
              <a:t>United Nations, Department of Economic and Social Affairs (UN DESA)</a:t>
            </a:r>
            <a:r>
              <a:rPr lang="en-US" dirty="0" smtClean="0"/>
              <a:t>:</a:t>
            </a:r>
          </a:p>
          <a:p>
            <a:pPr marL="800100" lvl="1" indent="-342900">
              <a:buFont typeface="Wingdings" pitchFamily="2" charset="2"/>
              <a:buChar char="v"/>
            </a:pPr>
            <a:r>
              <a:rPr lang="en-US" dirty="0" smtClean="0"/>
              <a:t>The UN DESA provides comprehensive data and reports on global population trends, including the populations of individual countries.</a:t>
            </a:r>
          </a:p>
          <a:p>
            <a:pPr marL="342900" indent="-342900">
              <a:buFont typeface="Wingdings" pitchFamily="2" charset="2"/>
              <a:buChar char="ü"/>
            </a:pPr>
            <a:r>
              <a:rPr lang="en-US" b="1" dirty="0" smtClean="0"/>
              <a:t>World </a:t>
            </a:r>
            <a:r>
              <a:rPr lang="en-US" b="1" dirty="0" smtClean="0"/>
              <a:t>Population Review</a:t>
            </a:r>
            <a:r>
              <a:rPr lang="en-US" dirty="0" smtClean="0"/>
              <a:t>:</a:t>
            </a:r>
          </a:p>
          <a:p>
            <a:pPr marL="800100" lvl="1" indent="-342900">
              <a:buFont typeface="Wingdings" pitchFamily="2" charset="2"/>
              <a:buChar char="v"/>
            </a:pPr>
            <a:r>
              <a:rPr lang="en-US" dirty="0" smtClean="0"/>
              <a:t>The World Population Review is a reliable source for population data, including rankings of countries by population.</a:t>
            </a:r>
          </a:p>
          <a:p>
            <a:pPr marL="342900" indent="-342900">
              <a:buFont typeface="Wingdings" pitchFamily="2" charset="2"/>
              <a:buChar char="ü"/>
            </a:pPr>
            <a:r>
              <a:rPr lang="en-US" b="1" dirty="0" smtClean="0"/>
              <a:t>National Statistical Offices</a:t>
            </a:r>
            <a:r>
              <a:rPr lang="en-US" dirty="0" smtClean="0"/>
              <a:t>:</a:t>
            </a:r>
          </a:p>
          <a:p>
            <a:pPr marL="800100" lvl="1" indent="-342900">
              <a:buFont typeface="Wingdings" pitchFamily="2" charset="2"/>
              <a:buChar char="v"/>
            </a:pPr>
            <a:r>
              <a:rPr lang="en-US" dirty="0" smtClean="0"/>
              <a:t>Many countries' official statistical offices publish population data and reports that can be accessed through their respective websites.</a:t>
            </a:r>
          </a:p>
          <a:p>
            <a:pPr marL="342900" indent="-342900">
              <a:buFont typeface="Wingdings" pitchFamily="2" charset="2"/>
              <a:buChar char="ü"/>
            </a:pPr>
            <a:r>
              <a:rPr lang="en-US" b="1" dirty="0" smtClean="0"/>
              <a:t>Population </a:t>
            </a:r>
            <a:r>
              <a:rPr lang="en-US" b="1" dirty="0" smtClean="0"/>
              <a:t>Reference Bureau (PRB)</a:t>
            </a:r>
            <a:r>
              <a:rPr lang="en-US" dirty="0" smtClean="0"/>
              <a:t>:</a:t>
            </a:r>
          </a:p>
          <a:p>
            <a:pPr marL="800100" lvl="1" indent="-342900">
              <a:buFont typeface="Wingdings" pitchFamily="2" charset="2"/>
              <a:buChar char="v"/>
            </a:pPr>
            <a:r>
              <a:rPr lang="en-US" dirty="0" smtClean="0"/>
              <a:t>PRB is an organization that conducts research and analysis on population issues globally, offering data and reports on population trends.</a:t>
            </a:r>
          </a:p>
          <a:p>
            <a:pPr marL="342900" indent="-342900">
              <a:buFont typeface="Wingdings" pitchFamily="2" charset="2"/>
              <a:buChar char="ü"/>
            </a:pPr>
            <a:r>
              <a:rPr lang="en-US" b="1" dirty="0" smtClean="0"/>
              <a:t>Our World in Data</a:t>
            </a:r>
            <a:r>
              <a:rPr lang="en-US" dirty="0" smtClean="0"/>
              <a:t>:</a:t>
            </a:r>
          </a:p>
          <a:p>
            <a:pPr marL="800100" lvl="1" indent="-342900">
              <a:buFont typeface="Wingdings" pitchFamily="2" charset="2"/>
              <a:buChar char="v"/>
            </a:pPr>
            <a:r>
              <a:rPr lang="en-US" dirty="0" smtClean="0"/>
              <a:t>Our World in Data is a reputable source for global statistics and offers population data along with interactive visualizations.</a:t>
            </a:r>
          </a:p>
          <a:p>
            <a:pPr marL="342900" indent="-342900">
              <a:buFont typeface="Wingdings" pitchFamily="2" charset="2"/>
              <a:buChar char="ü"/>
            </a:pPr>
            <a:r>
              <a:rPr lang="en-US" b="1" dirty="0" smtClean="0"/>
              <a:t>Government Websites</a:t>
            </a:r>
            <a:r>
              <a:rPr lang="en-US" dirty="0" smtClean="0"/>
              <a:t>:</a:t>
            </a:r>
          </a:p>
          <a:p>
            <a:pPr marL="800100" lvl="1" indent="-342900">
              <a:buFont typeface="Wingdings" pitchFamily="2" charset="2"/>
              <a:buChar char="v"/>
            </a:pPr>
            <a:r>
              <a:rPr lang="en-US" dirty="0" smtClean="0"/>
              <a:t>Official government websites of countries often provide population statistics and demographic information, which can be reliable sources for data.</a:t>
            </a:r>
          </a:p>
          <a:p>
            <a:pPr marL="342900" indent="-342900">
              <a:buFont typeface="Wingdings" pitchFamily="2" charset="2"/>
              <a:buChar char="ü"/>
            </a:pPr>
            <a:endParaRPr lang="en-US" dirty="0"/>
          </a:p>
        </p:txBody>
      </p:sp>
    </p:spTree>
    <p:extLst>
      <p:ext uri="{BB962C8B-B14F-4D97-AF65-F5344CB8AC3E}">
        <p14:creationId xmlns:p14="http://schemas.microsoft.com/office/powerpoint/2010/main" xmlns="" val="728950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BE4CA82-64EC-4D4E-A5E5-3EBB66E7B24C}"/>
              </a:ext>
            </a:extLst>
          </p:cNvPr>
          <p:cNvSpPr>
            <a:spLocks noGrp="1"/>
          </p:cNvSpPr>
          <p:nvPr>
            <p:ph type="title"/>
          </p:nvPr>
        </p:nvSpPr>
        <p:spPr>
          <a:xfrm>
            <a:off x="1463041" y="2766218"/>
            <a:ext cx="9298744" cy="1325563"/>
          </a:xfrm>
        </p:spPr>
        <p:txBody>
          <a:bodyPr>
            <a:normAutofit/>
          </a:bodyPr>
          <a:lstStyle/>
          <a:p>
            <a:pPr algn="ctr"/>
            <a:r>
              <a:rPr lang="en-US" sz="5400" b="1" dirty="0">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xmlns=""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xmlns=""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Proposed System/Solution</a:t>
            </a:r>
            <a:endParaRPr lang="en-US" dirty="0">
              <a:latin typeface="Arial"/>
              <a:cs typeface="Arial"/>
            </a:endParaRPr>
          </a:p>
          <a:p>
            <a:pPr marL="305435" indent="-305435"/>
            <a:r>
              <a:rPr lang="en-US" sz="2000" b="1" dirty="0">
                <a:latin typeface="Arial"/>
                <a:ea typeface="+mn-lt"/>
                <a:cs typeface="Calibri"/>
              </a:rPr>
              <a:t>System </a:t>
            </a:r>
            <a:r>
              <a:rPr lang="en-US" sz="2000" b="1" dirty="0">
                <a:latin typeface="Arial"/>
                <a:ea typeface="+mn-lt"/>
                <a:cs typeface="+mn-lt"/>
              </a:rPr>
              <a:t>Development Approach</a:t>
            </a:r>
            <a:endParaRPr lang="en-US" dirty="0">
              <a:latin typeface="Arial"/>
              <a:ea typeface="+mn-lt"/>
              <a:cs typeface="+mn-lt"/>
            </a:endParaRPr>
          </a:p>
          <a:p>
            <a:pPr marL="305435" indent="-305435"/>
            <a:r>
              <a:rPr lang="en-US" sz="2000" b="1" dirty="0">
                <a:latin typeface="Arial"/>
                <a:ea typeface="+mn-lt"/>
                <a:cs typeface="+mn-lt"/>
              </a:rPr>
              <a:t>Algorithm &amp; Deployment  </a:t>
            </a:r>
            <a:endParaRPr lang="en-US" dirty="0">
              <a:latin typeface="Arial"/>
              <a:cs typeface="Calibri"/>
            </a:endParaRPr>
          </a:p>
          <a:p>
            <a:pPr marL="305435" indent="-305435"/>
            <a:r>
              <a:rPr lang="en-US" sz="2000" b="1" dirty="0">
                <a:latin typeface="Arial"/>
                <a:ea typeface="+mn-lt"/>
                <a:cs typeface="Arial"/>
              </a:rPr>
              <a:t>Result </a:t>
            </a:r>
          </a:p>
          <a:p>
            <a:pPr marL="305435" indent="-305435"/>
            <a:r>
              <a:rPr lang="en-US" sz="2000" b="1" dirty="0">
                <a:latin typeface="Arial"/>
                <a:ea typeface="+mn-lt"/>
                <a:cs typeface="Arial"/>
              </a:rPr>
              <a:t>Conclusion</a:t>
            </a:r>
            <a:endParaRPr lang="en-US" dirty="0">
              <a:latin typeface="Arial"/>
              <a:cs typeface="Arial"/>
            </a:endParaRPr>
          </a:p>
          <a:p>
            <a:pPr marL="305435" indent="-305435"/>
            <a:r>
              <a:rPr lang="en-US" sz="2000" b="1" dirty="0">
                <a:latin typeface="Arial"/>
                <a:ea typeface="+mn-lt"/>
                <a:cs typeface="Arial"/>
              </a:rPr>
              <a:t>Future Scope</a:t>
            </a:r>
          </a:p>
          <a:p>
            <a:pPr marL="305435" indent="-305435"/>
            <a:r>
              <a:rPr lang="en-US" sz="2000" b="1" dirty="0">
                <a:latin typeface="Arial"/>
                <a:ea typeface="+mn-lt"/>
                <a:cs typeface="Arial"/>
              </a:rPr>
              <a:t>References</a:t>
            </a:r>
            <a:endParaRPr lang="en-US" dirty="0">
              <a:latin typeface="Arial"/>
              <a:cs typeface="Arial"/>
            </a:endParaRPr>
          </a:p>
          <a:p>
            <a:pPr marL="305435" indent="-305435"/>
            <a:endParaRPr lang="en-US" dirty="0">
              <a:latin typeface="Arial"/>
              <a:cs typeface="Arial"/>
            </a:endParaRPr>
          </a:p>
        </p:txBody>
      </p:sp>
    </p:spTree>
    <p:extLst>
      <p:ext uri="{BB962C8B-B14F-4D97-AF65-F5344CB8AC3E}">
        <p14:creationId xmlns:p14="http://schemas.microsoft.com/office/powerpoint/2010/main" xmlns=""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4" name="TextBox 3"/>
          <p:cNvSpPr txBox="1"/>
          <p:nvPr/>
        </p:nvSpPr>
        <p:spPr>
          <a:xfrm>
            <a:off x="604911" y="1083213"/>
            <a:ext cx="10930597" cy="6324808"/>
          </a:xfrm>
          <a:prstGeom prst="rect">
            <a:avLst/>
          </a:prstGeom>
          <a:noFill/>
        </p:spPr>
        <p:txBody>
          <a:bodyPr wrap="square" rtlCol="0">
            <a:spAutoFit/>
          </a:bodyPr>
          <a:lstStyle/>
          <a:p>
            <a:pPr algn="just">
              <a:lnSpc>
                <a:spcPct val="150000"/>
              </a:lnSpc>
            </a:pPr>
            <a:r>
              <a:rPr lang="en-US" dirty="0" smtClean="0"/>
              <a:t>                                                         You </a:t>
            </a:r>
            <a:r>
              <a:rPr lang="en-US" dirty="0" smtClean="0"/>
              <a:t>are given a dataset containing the populations of the top 10 most populated countries in the world. The data is structured as follows:</a:t>
            </a:r>
          </a:p>
          <a:p>
            <a:pPr marL="342900" indent="-342900">
              <a:lnSpc>
                <a:spcPct val="150000"/>
              </a:lnSpc>
              <a:buFont typeface="+mj-lt"/>
              <a:buAutoNum type="arabicPeriod"/>
            </a:pPr>
            <a:r>
              <a:rPr lang="en-US" dirty="0" smtClean="0"/>
              <a:t>China </a:t>
            </a:r>
            <a:r>
              <a:rPr lang="en-US" dirty="0" smtClean="0"/>
              <a:t>- 1441 </a:t>
            </a:r>
            <a:r>
              <a:rPr lang="en-US" dirty="0" smtClean="0"/>
              <a:t>                       </a:t>
            </a:r>
          </a:p>
          <a:p>
            <a:pPr marL="342900" indent="-342900">
              <a:lnSpc>
                <a:spcPct val="150000"/>
              </a:lnSpc>
              <a:buFont typeface="+mj-lt"/>
              <a:buAutoNum type="arabicPeriod"/>
            </a:pPr>
            <a:r>
              <a:rPr lang="en-US" dirty="0" smtClean="0"/>
              <a:t> India </a:t>
            </a:r>
            <a:r>
              <a:rPr lang="en-US" dirty="0" smtClean="0"/>
              <a:t>- 1393 </a:t>
            </a:r>
          </a:p>
          <a:p>
            <a:pPr>
              <a:lnSpc>
                <a:spcPct val="150000"/>
              </a:lnSpc>
            </a:pPr>
            <a:r>
              <a:rPr lang="en-US" dirty="0" smtClean="0"/>
              <a:t>3</a:t>
            </a:r>
            <a:r>
              <a:rPr lang="en-US" dirty="0" smtClean="0"/>
              <a:t>. </a:t>
            </a:r>
            <a:r>
              <a:rPr lang="en-US" dirty="0" smtClean="0"/>
              <a:t>  United </a:t>
            </a:r>
            <a:r>
              <a:rPr lang="en-US" dirty="0" smtClean="0"/>
              <a:t>States </a:t>
            </a:r>
            <a:r>
              <a:rPr lang="en-US" dirty="0" smtClean="0"/>
              <a:t>– 331</a:t>
            </a:r>
          </a:p>
          <a:p>
            <a:pPr>
              <a:lnSpc>
                <a:spcPct val="150000"/>
              </a:lnSpc>
            </a:pPr>
            <a:r>
              <a:rPr lang="en-US" dirty="0" smtClean="0"/>
              <a:t>4</a:t>
            </a:r>
            <a:r>
              <a:rPr lang="en-US" dirty="0" smtClean="0"/>
              <a:t>. </a:t>
            </a:r>
            <a:r>
              <a:rPr lang="en-US" dirty="0" smtClean="0"/>
              <a:t>  Indonesia </a:t>
            </a:r>
            <a:r>
              <a:rPr lang="en-US" dirty="0" smtClean="0"/>
              <a:t>- 273 </a:t>
            </a:r>
            <a:endParaRPr lang="en-US" dirty="0" smtClean="0"/>
          </a:p>
          <a:p>
            <a:pPr marL="342900" indent="-342900">
              <a:lnSpc>
                <a:spcPct val="150000"/>
              </a:lnSpc>
              <a:buAutoNum type="arabicPeriod" startAt="5"/>
            </a:pPr>
            <a:r>
              <a:rPr lang="en-US" dirty="0" smtClean="0"/>
              <a:t>Pakistan </a:t>
            </a:r>
            <a:r>
              <a:rPr lang="en-US" dirty="0" smtClean="0"/>
              <a:t>- 225 </a:t>
            </a:r>
            <a:endParaRPr lang="en-US" dirty="0" smtClean="0"/>
          </a:p>
          <a:p>
            <a:pPr marL="342900" indent="-342900" algn="just">
              <a:lnSpc>
                <a:spcPct val="150000"/>
              </a:lnSpc>
            </a:pPr>
            <a:r>
              <a:rPr lang="en-US" b="1" dirty="0" smtClean="0"/>
              <a:t>Your </a:t>
            </a:r>
            <a:r>
              <a:rPr lang="en-US" b="1" dirty="0" smtClean="0"/>
              <a:t>task is to write a program that can perform the following operations:</a:t>
            </a:r>
          </a:p>
          <a:p>
            <a:pPr algn="just">
              <a:lnSpc>
                <a:spcPct val="150000"/>
              </a:lnSpc>
            </a:pPr>
            <a:r>
              <a:rPr lang="en-US" dirty="0" smtClean="0"/>
              <a:t>                                                                                                                 Display </a:t>
            </a:r>
            <a:r>
              <a:rPr lang="en-US" dirty="0" smtClean="0"/>
              <a:t>the top 10 countries sorted by population in descending </a:t>
            </a:r>
            <a:r>
              <a:rPr lang="en-US" dirty="0" err="1" smtClean="0"/>
              <a:t>order.Calculate</a:t>
            </a:r>
            <a:r>
              <a:rPr lang="en-US" dirty="0" smtClean="0"/>
              <a:t> </a:t>
            </a:r>
            <a:r>
              <a:rPr lang="en-US" dirty="0" smtClean="0"/>
              <a:t>and display the total population of all 10 countries </a:t>
            </a:r>
            <a:r>
              <a:rPr lang="en-US" dirty="0" err="1" smtClean="0"/>
              <a:t>combined.Calculate</a:t>
            </a:r>
            <a:r>
              <a:rPr lang="en-US" dirty="0" smtClean="0"/>
              <a:t> </a:t>
            </a:r>
            <a:r>
              <a:rPr lang="en-US" dirty="0" smtClean="0"/>
              <a:t>and display the average population of these 10 </a:t>
            </a:r>
            <a:r>
              <a:rPr lang="en-US" dirty="0" err="1" smtClean="0"/>
              <a:t>countries.Additionally</a:t>
            </a:r>
            <a:r>
              <a:rPr lang="en-US" dirty="0" smtClean="0"/>
              <a:t>, the program should be able to handle the addition of a new country and its population to the dataset. After adding the new country, the program should update the top 10 list accordingly and recalculate the total population and average population.</a:t>
            </a:r>
          </a:p>
          <a:p>
            <a:pPr algn="just">
              <a:lnSpc>
                <a:spcPct val="150000"/>
              </a:lnSpc>
            </a:pPr>
            <a:endParaRPr lang="en-US" dirty="0"/>
          </a:p>
        </p:txBody>
      </p:sp>
      <p:sp>
        <p:nvSpPr>
          <p:cNvPr id="6" name="TextBox 5"/>
          <p:cNvSpPr txBox="1"/>
          <p:nvPr/>
        </p:nvSpPr>
        <p:spPr>
          <a:xfrm>
            <a:off x="3108960" y="1927266"/>
            <a:ext cx="4318782" cy="2446824"/>
          </a:xfrm>
          <a:prstGeom prst="rect">
            <a:avLst/>
          </a:prstGeom>
          <a:noFill/>
        </p:spPr>
        <p:txBody>
          <a:bodyPr wrap="square" rtlCol="0">
            <a:spAutoFit/>
          </a:bodyPr>
          <a:lstStyle/>
          <a:p>
            <a:pPr marL="342900" indent="-342900">
              <a:lnSpc>
                <a:spcPct val="150000"/>
              </a:lnSpc>
            </a:pPr>
            <a:r>
              <a:rPr lang="en-US" dirty="0" smtClean="0"/>
              <a:t>6. Brazil - 213 </a:t>
            </a:r>
          </a:p>
          <a:p>
            <a:pPr marL="342900" indent="-342900">
              <a:lnSpc>
                <a:spcPct val="150000"/>
              </a:lnSpc>
            </a:pPr>
            <a:r>
              <a:rPr lang="en-US" dirty="0" smtClean="0"/>
              <a:t>7</a:t>
            </a:r>
            <a:r>
              <a:rPr lang="en-US" dirty="0" smtClean="0"/>
              <a:t>. Nigeria </a:t>
            </a:r>
            <a:r>
              <a:rPr lang="en-US" dirty="0" smtClean="0"/>
              <a:t>– 211</a:t>
            </a:r>
          </a:p>
          <a:p>
            <a:pPr marL="342900" indent="-342900">
              <a:lnSpc>
                <a:spcPct val="150000"/>
              </a:lnSpc>
            </a:pPr>
            <a:r>
              <a:rPr lang="en-US" dirty="0" smtClean="0"/>
              <a:t>8</a:t>
            </a:r>
            <a:r>
              <a:rPr lang="en-US" dirty="0" smtClean="0"/>
              <a:t>. Bangladesh </a:t>
            </a:r>
            <a:r>
              <a:rPr lang="en-US" dirty="0" smtClean="0"/>
              <a:t>– 165</a:t>
            </a:r>
          </a:p>
          <a:p>
            <a:pPr marL="342900" indent="-342900">
              <a:lnSpc>
                <a:spcPct val="150000"/>
              </a:lnSpc>
            </a:pPr>
            <a:r>
              <a:rPr lang="en-US" dirty="0" smtClean="0"/>
              <a:t>9</a:t>
            </a:r>
            <a:r>
              <a:rPr lang="en-US" dirty="0" smtClean="0"/>
              <a:t>. Russia </a:t>
            </a:r>
            <a:r>
              <a:rPr lang="en-US" dirty="0" smtClean="0"/>
              <a:t>– 146</a:t>
            </a:r>
          </a:p>
          <a:p>
            <a:pPr marL="342900" indent="-342900">
              <a:lnSpc>
                <a:spcPct val="150000"/>
              </a:lnSpc>
            </a:pPr>
            <a:r>
              <a:rPr lang="en-US" dirty="0" smtClean="0"/>
              <a:t>10</a:t>
            </a:r>
            <a:r>
              <a:rPr lang="en-US" dirty="0" smtClean="0"/>
              <a:t>. Mexico - 128</a:t>
            </a:r>
          </a:p>
          <a:p>
            <a:endParaRPr lang="en-US" dirty="0"/>
          </a:p>
        </p:txBody>
      </p:sp>
    </p:spTree>
    <p:extLst>
      <p:ext uri="{BB962C8B-B14F-4D97-AF65-F5344CB8AC3E}">
        <p14:creationId xmlns:p14="http://schemas.microsoft.com/office/powerpoint/2010/main" xmlns=""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TextBox 5"/>
          <p:cNvSpPr txBox="1"/>
          <p:nvPr/>
        </p:nvSpPr>
        <p:spPr>
          <a:xfrm>
            <a:off x="773723" y="1293400"/>
            <a:ext cx="10874326" cy="1754326"/>
          </a:xfrm>
          <a:prstGeom prst="rect">
            <a:avLst/>
          </a:prstGeom>
          <a:noFill/>
        </p:spPr>
        <p:txBody>
          <a:bodyPr wrap="square" rtlCol="0">
            <a:spAutoFit/>
          </a:bodyPr>
          <a:lstStyle/>
          <a:p>
            <a:pPr algn="just">
              <a:lnSpc>
                <a:spcPct val="150000"/>
              </a:lnSpc>
            </a:pPr>
            <a:r>
              <a:rPr lang="en-US" sz="2400" b="1" dirty="0" smtClean="0"/>
              <a:t>                                                                 Population </a:t>
            </a:r>
            <a:r>
              <a:rPr lang="en-US" sz="2400" b="1" dirty="0" smtClean="0"/>
              <a:t>control may use one or more of the following practices although there are other methods as well:</a:t>
            </a:r>
            <a:endParaRPr lang="en-US" sz="2400" dirty="0" smtClean="0"/>
          </a:p>
          <a:p>
            <a:pPr>
              <a:lnSpc>
                <a:spcPct val="150000"/>
              </a:lnSpc>
            </a:pPr>
            <a:endParaRPr lang="en-US" sz="2400" dirty="0"/>
          </a:p>
        </p:txBody>
      </p:sp>
      <p:sp>
        <p:nvSpPr>
          <p:cNvPr id="7" name="TextBox 6"/>
          <p:cNvSpPr txBox="1"/>
          <p:nvPr/>
        </p:nvSpPr>
        <p:spPr>
          <a:xfrm>
            <a:off x="5008099" y="2743200"/>
            <a:ext cx="5401994" cy="4339650"/>
          </a:xfrm>
          <a:prstGeom prst="rect">
            <a:avLst/>
          </a:prstGeom>
          <a:noFill/>
        </p:spPr>
        <p:txBody>
          <a:bodyPr wrap="square" rtlCol="0">
            <a:spAutoFit/>
          </a:bodyPr>
          <a:lstStyle/>
          <a:p>
            <a:pPr>
              <a:lnSpc>
                <a:spcPct val="150000"/>
              </a:lnSpc>
              <a:buFont typeface="Wingdings" pitchFamily="2" charset="2"/>
              <a:buChar char="v"/>
            </a:pPr>
            <a:r>
              <a:rPr lang="en-US" sz="2400" dirty="0" smtClean="0"/>
              <a:t>contraception.</a:t>
            </a:r>
          </a:p>
          <a:p>
            <a:pPr>
              <a:lnSpc>
                <a:spcPct val="150000"/>
              </a:lnSpc>
              <a:buFont typeface="Wingdings" pitchFamily="2" charset="2"/>
              <a:buChar char="v"/>
            </a:pPr>
            <a:r>
              <a:rPr lang="en-US" sz="2400" dirty="0" smtClean="0"/>
              <a:t>abstinence.</a:t>
            </a:r>
          </a:p>
          <a:p>
            <a:pPr>
              <a:lnSpc>
                <a:spcPct val="150000"/>
              </a:lnSpc>
              <a:buFont typeface="Wingdings" pitchFamily="2" charset="2"/>
              <a:buChar char="v"/>
            </a:pPr>
            <a:r>
              <a:rPr lang="en-US" sz="2400" dirty="0" smtClean="0"/>
              <a:t>medical abortion.</a:t>
            </a:r>
          </a:p>
          <a:p>
            <a:pPr>
              <a:lnSpc>
                <a:spcPct val="150000"/>
              </a:lnSpc>
              <a:buFont typeface="Wingdings" pitchFamily="2" charset="2"/>
              <a:buChar char="v"/>
            </a:pPr>
            <a:r>
              <a:rPr lang="en-US" sz="2400" dirty="0" smtClean="0"/>
              <a:t>emigration.</a:t>
            </a:r>
          </a:p>
          <a:p>
            <a:pPr>
              <a:lnSpc>
                <a:spcPct val="150000"/>
              </a:lnSpc>
              <a:buFont typeface="Wingdings" pitchFamily="2" charset="2"/>
              <a:buChar char="v"/>
            </a:pPr>
            <a:r>
              <a:rPr lang="en-US" sz="2400" dirty="0" smtClean="0"/>
              <a:t>decreasing immigration.</a:t>
            </a:r>
          </a:p>
          <a:p>
            <a:pPr>
              <a:lnSpc>
                <a:spcPct val="150000"/>
              </a:lnSpc>
              <a:buFont typeface="Wingdings" pitchFamily="2" charset="2"/>
              <a:buChar char="v"/>
            </a:pPr>
            <a:r>
              <a:rPr lang="en-US" sz="2400" dirty="0" smtClean="0"/>
              <a:t>sterilization.</a:t>
            </a:r>
          </a:p>
          <a:p>
            <a:pPr>
              <a:lnSpc>
                <a:spcPct val="150000"/>
              </a:lnSpc>
              <a:buFont typeface="Wingdings" pitchFamily="2" charset="2"/>
              <a:buChar char="v"/>
            </a:pPr>
            <a:r>
              <a:rPr lang="en-US" sz="2400" dirty="0" smtClean="0"/>
              <a:t>euthanasia</a:t>
            </a:r>
          </a:p>
          <a:p>
            <a:pPr>
              <a:buFont typeface="Wingdings" pitchFamily="2" charset="2"/>
              <a:buChar char="v"/>
            </a:pPr>
            <a:endParaRPr lang="en-US" sz="2400" dirty="0"/>
          </a:p>
        </p:txBody>
      </p:sp>
    </p:spTree>
    <p:extLst>
      <p:ext uri="{BB962C8B-B14F-4D97-AF65-F5344CB8AC3E}">
        <p14:creationId xmlns:p14="http://schemas.microsoft.com/office/powerpoint/2010/main" xmlns=""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BA75B4-2DD5-42EB-9397-F36BFB8BA723}"/>
              </a:ext>
            </a:extLst>
          </p:cNvPr>
          <p:cNvSpPr>
            <a:spLocks noGrp="1"/>
          </p:cNvSpPr>
          <p:nvPr>
            <p:ph type="title"/>
          </p:nvPr>
        </p:nvSpPr>
        <p:spPr>
          <a:xfrm>
            <a:off x="581192" y="662572"/>
            <a:ext cx="11029616" cy="530296"/>
          </a:xfrm>
        </p:spPr>
        <p:txBody>
          <a:bodyPr>
            <a:normAutofit fontScale="90000"/>
          </a:bodyPr>
          <a:lstStyle/>
          <a:p>
            <a:r>
              <a:rPr lang="en-US" sz="4400" b="1">
                <a:solidFill>
                  <a:schemeClr val="accent1"/>
                </a:solidFill>
                <a:latin typeface="Arial"/>
                <a:ea typeface="+mj-lt"/>
                <a:cs typeface="Arial"/>
              </a:rPr>
              <a:t>System  Approach</a:t>
            </a:r>
            <a:endParaRPr lang="en-US" sz="4400">
              <a:solidFill>
                <a:schemeClr val="accent1"/>
              </a:solidFill>
              <a:latin typeface="Calibri Light"/>
              <a:cs typeface="Calibri Light"/>
            </a:endParaRPr>
          </a:p>
        </p:txBody>
      </p:sp>
      <p:sp>
        <p:nvSpPr>
          <p:cNvPr id="4" name="TextBox 3"/>
          <p:cNvSpPr txBox="1"/>
          <p:nvPr/>
        </p:nvSpPr>
        <p:spPr>
          <a:xfrm>
            <a:off x="928468" y="1237957"/>
            <a:ext cx="10705514" cy="5909310"/>
          </a:xfrm>
          <a:prstGeom prst="rect">
            <a:avLst/>
          </a:prstGeom>
          <a:noFill/>
        </p:spPr>
        <p:txBody>
          <a:bodyPr wrap="square" rtlCol="0">
            <a:spAutoFit/>
          </a:bodyPr>
          <a:lstStyle/>
          <a:p>
            <a:pPr algn="just"/>
            <a:r>
              <a:rPr lang="en-US" dirty="0" smtClean="0"/>
              <a:t>                                                                                    To </a:t>
            </a:r>
            <a:r>
              <a:rPr lang="en-US" dirty="0" smtClean="0"/>
              <a:t>create a system for managing the top 10 most populated countries along with their populations, we can follow a structured approach that involves defining the system's requirements, designing the architecture, implementing the functionality, and testing the system. Below is a system approach outline:</a:t>
            </a:r>
          </a:p>
          <a:p>
            <a:endParaRPr lang="en-US" b="1" dirty="0" smtClean="0"/>
          </a:p>
          <a:p>
            <a:r>
              <a:rPr lang="en-US" b="1" dirty="0" smtClean="0"/>
              <a:t>1</a:t>
            </a:r>
            <a:r>
              <a:rPr lang="en-US" b="1" dirty="0" smtClean="0"/>
              <a:t>. Requirements Gathering:</a:t>
            </a:r>
          </a:p>
          <a:p>
            <a:pPr>
              <a:buFont typeface="Wingdings" pitchFamily="2" charset="2"/>
              <a:buChar char="v"/>
            </a:pPr>
            <a:r>
              <a:rPr lang="en-US" dirty="0" smtClean="0"/>
              <a:t>Define the functionalities the system should support (e.g., adding countries, displaying top 10, calculating total population, calculating average population).</a:t>
            </a:r>
          </a:p>
          <a:p>
            <a:pPr>
              <a:buFont typeface="Wingdings" pitchFamily="2" charset="2"/>
              <a:buChar char="v"/>
            </a:pPr>
            <a:r>
              <a:rPr lang="en-US" dirty="0" smtClean="0"/>
              <a:t>Identify the input data format (e.g., country name, population in millions).</a:t>
            </a:r>
          </a:p>
          <a:p>
            <a:r>
              <a:rPr lang="en-US" b="1" dirty="0" smtClean="0"/>
              <a:t>2. System Design:</a:t>
            </a:r>
          </a:p>
          <a:p>
            <a:r>
              <a:rPr lang="en-US" dirty="0" smtClean="0"/>
              <a:t>Components:</a:t>
            </a:r>
          </a:p>
          <a:p>
            <a:pPr marL="342900" indent="-342900"/>
            <a:r>
              <a:rPr lang="en-US" b="1" dirty="0" smtClean="0"/>
              <a:t>Population </a:t>
            </a:r>
            <a:r>
              <a:rPr lang="en-US" b="1" dirty="0" smtClean="0"/>
              <a:t>Manager Class:</a:t>
            </a:r>
            <a:endParaRPr lang="en-US" dirty="0" smtClean="0"/>
          </a:p>
          <a:p>
            <a:pPr lvl="1">
              <a:buFont typeface="Wingdings" pitchFamily="2" charset="2"/>
              <a:buChar char="v"/>
            </a:pPr>
            <a:r>
              <a:rPr lang="en-US" dirty="0" smtClean="0"/>
              <a:t>Methods to add countries, update the top 10 list, calculate total population, and calculate average population.</a:t>
            </a:r>
          </a:p>
          <a:p>
            <a:pPr lvl="1">
              <a:buFont typeface="Wingdings" pitchFamily="2" charset="2"/>
              <a:buChar char="v"/>
            </a:pPr>
            <a:r>
              <a:rPr lang="en-US" dirty="0" smtClean="0"/>
              <a:t>Data structures to store country-population pairs and the top 10 list.</a:t>
            </a:r>
          </a:p>
          <a:p>
            <a:r>
              <a:rPr lang="en-US" b="1" dirty="0" smtClean="0"/>
              <a:t>3.Testing</a:t>
            </a:r>
            <a:r>
              <a:rPr lang="en-US" b="1" dirty="0" smtClean="0"/>
              <a:t>:</a:t>
            </a:r>
          </a:p>
          <a:p>
            <a:pPr>
              <a:buFont typeface="Wingdings" pitchFamily="2" charset="2"/>
              <a:buChar char="v"/>
            </a:pPr>
            <a:r>
              <a:rPr lang="en-US" dirty="0" smtClean="0"/>
              <a:t>Test the system with different scenarios, such as adding countries in different orders, adding duplicate countries, and ensuring the calculations are accurate.</a:t>
            </a:r>
          </a:p>
          <a:p>
            <a:pPr>
              <a:buFont typeface="Wingdings" pitchFamily="2" charset="2"/>
              <a:buChar char="v"/>
            </a:pPr>
            <a:r>
              <a:rPr lang="en-US" dirty="0" smtClean="0"/>
              <a:t>Verify that the system handles errors or edge cases gracefully, such as adding invalid data or trying to add more than 10 countries</a:t>
            </a:r>
            <a:r>
              <a:rPr lang="en-US" dirty="0" smtClean="0"/>
              <a:t>. </a:t>
            </a:r>
            <a:r>
              <a:rPr lang="en-US" dirty="0" smtClean="0"/>
              <a:t/>
            </a:r>
            <a:br>
              <a:rPr lang="en-US" dirty="0" smtClean="0"/>
            </a:br>
            <a:endParaRPr lang="en-US" dirty="0"/>
          </a:p>
        </p:txBody>
      </p:sp>
    </p:spTree>
    <p:extLst>
      <p:ext uri="{BB962C8B-B14F-4D97-AF65-F5344CB8AC3E}">
        <p14:creationId xmlns:p14="http://schemas.microsoft.com/office/powerpoint/2010/main" xmlns=""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BA75B4-2DD5-42EB-9397-F36BFB8BA723}"/>
              </a:ext>
            </a:extLst>
          </p:cNvPr>
          <p:cNvSpPr>
            <a:spLocks noGrp="1"/>
          </p:cNvSpPr>
          <p:nvPr>
            <p:ph type="title"/>
          </p:nvPr>
        </p:nvSpPr>
        <p:spPr>
          <a:xfrm>
            <a:off x="540249" y="579326"/>
            <a:ext cx="11029616" cy="530296"/>
          </a:xfrm>
        </p:spPr>
        <p:txBody>
          <a:bodyPr>
            <a:noAutofit/>
          </a:bodyPr>
          <a:lstStyle/>
          <a:p>
            <a:r>
              <a:rPr lang="en-US" sz="3200" b="1" dirty="0">
                <a:solidFill>
                  <a:schemeClr val="accent1"/>
                </a:solidFill>
                <a:latin typeface="Arial"/>
                <a:ea typeface="+mj-lt"/>
                <a:cs typeface="Arial"/>
              </a:rPr>
              <a:t>Algorithm &amp; Deployment</a:t>
            </a:r>
            <a:endParaRPr lang="en-US" sz="3200" dirty="0"/>
          </a:p>
        </p:txBody>
      </p:sp>
      <p:sp>
        <p:nvSpPr>
          <p:cNvPr id="4" name="TextBox 3"/>
          <p:cNvSpPr txBox="1"/>
          <p:nvPr/>
        </p:nvSpPr>
        <p:spPr>
          <a:xfrm>
            <a:off x="650892" y="1180706"/>
            <a:ext cx="10888394" cy="5909310"/>
          </a:xfrm>
          <a:prstGeom prst="rect">
            <a:avLst/>
          </a:prstGeom>
          <a:noFill/>
        </p:spPr>
        <p:txBody>
          <a:bodyPr wrap="square" rtlCol="0">
            <a:spAutoFit/>
          </a:bodyPr>
          <a:lstStyle/>
          <a:p>
            <a:pPr algn="just">
              <a:buFont typeface="Wingdings" pitchFamily="2" charset="2"/>
              <a:buChar char="q"/>
            </a:pPr>
            <a:r>
              <a:rPr lang="en-US" b="1" dirty="0" smtClean="0"/>
              <a:t>  Initialize </a:t>
            </a:r>
            <a:r>
              <a:rPr lang="en-US" b="1" dirty="0" smtClean="0"/>
              <a:t>Data Structures:</a:t>
            </a:r>
            <a:r>
              <a:rPr lang="en-US" dirty="0" smtClean="0"/>
              <a:t> Start by creating a data structure to store the countries and their populations. For efficient retrieval and updating of the top 10 list, consider using a priority queue or a sorted list.</a:t>
            </a:r>
          </a:p>
          <a:p>
            <a:pPr>
              <a:buFont typeface="Wingdings" pitchFamily="2" charset="2"/>
              <a:buChar char="q"/>
            </a:pPr>
            <a:endParaRPr lang="en-US" b="1" dirty="0" smtClean="0"/>
          </a:p>
          <a:p>
            <a:pPr>
              <a:buFont typeface="Wingdings" pitchFamily="2" charset="2"/>
              <a:buChar char="q"/>
            </a:pPr>
            <a:r>
              <a:rPr lang="en-US" b="1" dirty="0" smtClean="0"/>
              <a:t>  Add </a:t>
            </a:r>
            <a:r>
              <a:rPr lang="en-US" b="1" dirty="0" smtClean="0"/>
              <a:t>Country Functionality:</a:t>
            </a:r>
            <a:r>
              <a:rPr lang="en-US" dirty="0" smtClean="0"/>
              <a:t> Implement a function to add a new country to the data structure. Upon adding a country, update the top 10 list if necessary.</a:t>
            </a:r>
          </a:p>
          <a:p>
            <a:pPr>
              <a:buFont typeface="Wingdings" pitchFamily="2" charset="2"/>
              <a:buChar char="q"/>
            </a:pPr>
            <a:endParaRPr lang="en-US" b="1" dirty="0" smtClean="0"/>
          </a:p>
          <a:p>
            <a:pPr>
              <a:buFont typeface="Wingdings" pitchFamily="2" charset="2"/>
              <a:buChar char="q"/>
            </a:pPr>
            <a:r>
              <a:rPr lang="en-US" b="1" dirty="0" smtClean="0"/>
              <a:t>  Update </a:t>
            </a:r>
            <a:r>
              <a:rPr lang="en-US" b="1" dirty="0" smtClean="0"/>
              <a:t>Top 10 List:</a:t>
            </a:r>
            <a:r>
              <a:rPr lang="en-US" dirty="0" smtClean="0"/>
              <a:t> After adding a country, check if it belongs in the top 10 based on its population. If so, update the top 10 list accordingly.</a:t>
            </a:r>
          </a:p>
          <a:p>
            <a:pPr>
              <a:buFont typeface="Wingdings" pitchFamily="2" charset="2"/>
              <a:buChar char="q"/>
            </a:pPr>
            <a:endParaRPr lang="en-US" b="1" dirty="0" smtClean="0"/>
          </a:p>
          <a:p>
            <a:pPr>
              <a:buFont typeface="Wingdings" pitchFamily="2" charset="2"/>
              <a:buChar char="q"/>
            </a:pPr>
            <a:r>
              <a:rPr lang="en-US" b="1" dirty="0" smtClean="0"/>
              <a:t>  Display </a:t>
            </a:r>
            <a:r>
              <a:rPr lang="en-US" b="1" dirty="0" smtClean="0"/>
              <a:t>Top 10:</a:t>
            </a:r>
            <a:r>
              <a:rPr lang="en-US" dirty="0" smtClean="0"/>
              <a:t> Implement a function to display the top 10 countries along with their populations. Ensure the list is sorted by population in descending order.</a:t>
            </a:r>
          </a:p>
          <a:p>
            <a:pPr>
              <a:buFont typeface="Wingdings" pitchFamily="2" charset="2"/>
              <a:buChar char="q"/>
            </a:pPr>
            <a:endParaRPr lang="en-US" b="1" dirty="0" smtClean="0"/>
          </a:p>
          <a:p>
            <a:pPr>
              <a:buFont typeface="Wingdings" pitchFamily="2" charset="2"/>
              <a:buChar char="q"/>
            </a:pPr>
            <a:r>
              <a:rPr lang="en-US" b="1" dirty="0" smtClean="0"/>
              <a:t>  Calculate </a:t>
            </a:r>
            <a:r>
              <a:rPr lang="en-US" b="1" dirty="0" smtClean="0"/>
              <a:t>Total Population:</a:t>
            </a:r>
            <a:r>
              <a:rPr lang="en-US" dirty="0" smtClean="0"/>
              <a:t> Calculate the total population of the top 10 countries by summing their populations.</a:t>
            </a:r>
          </a:p>
          <a:p>
            <a:pPr>
              <a:buFont typeface="Wingdings" pitchFamily="2" charset="2"/>
              <a:buChar char="q"/>
            </a:pPr>
            <a:endParaRPr lang="en-US" b="1" dirty="0" smtClean="0"/>
          </a:p>
          <a:p>
            <a:pPr>
              <a:buFont typeface="Wingdings" pitchFamily="2" charset="2"/>
              <a:buChar char="q"/>
            </a:pPr>
            <a:r>
              <a:rPr lang="en-US" b="1" dirty="0" smtClean="0"/>
              <a:t>  Calculate </a:t>
            </a:r>
            <a:r>
              <a:rPr lang="en-US" b="1" dirty="0" smtClean="0"/>
              <a:t>Average Population:</a:t>
            </a:r>
            <a:r>
              <a:rPr lang="en-US" dirty="0" smtClean="0"/>
              <a:t> Compute the average population of the top 10 countries by dividing the total population by 10 (or the actual number of countries if less than 10).</a:t>
            </a:r>
          </a:p>
          <a:p>
            <a:pPr>
              <a:buFont typeface="Wingdings" pitchFamily="2" charset="2"/>
              <a:buChar char="q"/>
            </a:pPr>
            <a:endParaRPr lang="en-US" b="1" dirty="0" smtClean="0"/>
          </a:p>
          <a:p>
            <a:pPr>
              <a:buFont typeface="Wingdings" pitchFamily="2" charset="2"/>
              <a:buChar char="q"/>
            </a:pPr>
            <a:r>
              <a:rPr lang="en-US" b="1" dirty="0" smtClean="0"/>
              <a:t>  Error </a:t>
            </a:r>
            <a:r>
              <a:rPr lang="en-US" b="1" dirty="0" smtClean="0"/>
              <a:t>Handling:</a:t>
            </a:r>
            <a:r>
              <a:rPr lang="en-US" dirty="0" smtClean="0"/>
              <a:t> Include error handling for cases such as invalid input data or attempts to add duplicate countries.</a:t>
            </a:r>
          </a:p>
          <a:p>
            <a:endParaRPr lang="en-US" dirty="0"/>
          </a:p>
        </p:txBody>
      </p:sp>
    </p:spTree>
    <p:extLst>
      <p:ext uri="{BB962C8B-B14F-4D97-AF65-F5344CB8AC3E}">
        <p14:creationId xmlns:p14="http://schemas.microsoft.com/office/powerpoint/2010/main" xmlns="" val="4154508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deployment</a:t>
            </a:r>
            <a:endParaRPr lang="en-US" dirty="0"/>
          </a:p>
        </p:txBody>
      </p:sp>
      <p:sp>
        <p:nvSpPr>
          <p:cNvPr id="4" name="TextBox 3"/>
          <p:cNvSpPr txBox="1"/>
          <p:nvPr/>
        </p:nvSpPr>
        <p:spPr>
          <a:xfrm>
            <a:off x="559559" y="1173708"/>
            <a:ext cx="11122925" cy="5858527"/>
          </a:xfrm>
          <a:prstGeom prst="rect">
            <a:avLst/>
          </a:prstGeom>
          <a:noFill/>
        </p:spPr>
        <p:txBody>
          <a:bodyPr wrap="square" rtlCol="0">
            <a:spAutoFit/>
          </a:bodyPr>
          <a:lstStyle/>
          <a:p>
            <a:pPr>
              <a:lnSpc>
                <a:spcPct val="150000"/>
              </a:lnSpc>
              <a:buFont typeface="Wingdings" pitchFamily="2" charset="2"/>
              <a:buChar char="q"/>
            </a:pPr>
            <a:r>
              <a:rPr lang="en-US" b="1" dirty="0" smtClean="0"/>
              <a:t>  Choose </a:t>
            </a:r>
            <a:r>
              <a:rPr lang="en-US" b="1" dirty="0" smtClean="0"/>
              <a:t>a Deployment Platform:</a:t>
            </a:r>
            <a:r>
              <a:rPr lang="en-US" dirty="0" smtClean="0"/>
              <a:t> Select a platform such as AWS, Azure, Google Cloud, or a self-hosted server where you'll deploy your application.</a:t>
            </a:r>
          </a:p>
          <a:p>
            <a:pPr>
              <a:lnSpc>
                <a:spcPct val="150000"/>
              </a:lnSpc>
              <a:buFont typeface="Wingdings" pitchFamily="2" charset="2"/>
              <a:buChar char="q"/>
            </a:pPr>
            <a:r>
              <a:rPr lang="en-US" b="1" dirty="0" smtClean="0"/>
              <a:t>  Containerization </a:t>
            </a:r>
            <a:r>
              <a:rPr lang="en-US" b="1" dirty="0" smtClean="0"/>
              <a:t>(Optional but Recommended):</a:t>
            </a:r>
            <a:r>
              <a:rPr lang="en-US" dirty="0" smtClean="0"/>
              <a:t> Containerize your application using </a:t>
            </a:r>
            <a:r>
              <a:rPr lang="en-US" dirty="0" err="1" smtClean="0"/>
              <a:t>Docker</a:t>
            </a:r>
            <a:r>
              <a:rPr lang="en-US" dirty="0" smtClean="0"/>
              <a:t> for easier deployment and management across different environments.</a:t>
            </a:r>
          </a:p>
          <a:p>
            <a:pPr>
              <a:lnSpc>
                <a:spcPct val="150000"/>
              </a:lnSpc>
              <a:buFont typeface="Wingdings" pitchFamily="2" charset="2"/>
              <a:buChar char="q"/>
            </a:pPr>
            <a:r>
              <a:rPr lang="en-US" b="1" dirty="0" smtClean="0"/>
              <a:t>  Set </a:t>
            </a:r>
            <a:r>
              <a:rPr lang="en-US" b="1" dirty="0" smtClean="0"/>
              <a:t>Up Environment:</a:t>
            </a:r>
            <a:r>
              <a:rPr lang="en-US" dirty="0" smtClean="0"/>
              <a:t> Configure the necessary environment settings such as Python version, dependencies (if any), and environment variables.</a:t>
            </a:r>
          </a:p>
          <a:p>
            <a:pPr>
              <a:lnSpc>
                <a:spcPct val="150000"/>
              </a:lnSpc>
              <a:buFont typeface="Wingdings" pitchFamily="2" charset="2"/>
              <a:buChar char="q"/>
            </a:pPr>
            <a:r>
              <a:rPr lang="en-US" b="1" dirty="0" smtClean="0"/>
              <a:t>  Deploy </a:t>
            </a:r>
            <a:r>
              <a:rPr lang="en-US" b="1" dirty="0" smtClean="0"/>
              <a:t>Application:</a:t>
            </a:r>
            <a:r>
              <a:rPr lang="en-US" dirty="0" smtClean="0"/>
              <a:t> Deploy your application to the chosen platform. This may involve uploading </a:t>
            </a:r>
            <a:r>
              <a:rPr lang="en-US" dirty="0" err="1" smtClean="0"/>
              <a:t>Docker</a:t>
            </a:r>
            <a:r>
              <a:rPr lang="en-US" dirty="0" smtClean="0"/>
              <a:t> containers, setting up server instances, configuring networking, and ensuring security measures.</a:t>
            </a:r>
          </a:p>
          <a:p>
            <a:pPr>
              <a:lnSpc>
                <a:spcPct val="150000"/>
              </a:lnSpc>
              <a:buFont typeface="Wingdings" pitchFamily="2" charset="2"/>
              <a:buChar char="q"/>
            </a:pPr>
            <a:r>
              <a:rPr lang="en-US" b="1" dirty="0" smtClean="0"/>
              <a:t>  Monitoring </a:t>
            </a:r>
            <a:r>
              <a:rPr lang="en-US" b="1" dirty="0" smtClean="0"/>
              <a:t>and Maintenance:</a:t>
            </a:r>
            <a:r>
              <a:rPr lang="en-US" dirty="0" smtClean="0"/>
              <a:t> Monitor your deployed application for performance, errors, and usage. Implement logging and monitoring solutions to track application health and user interactions. Regularly update and maintain your application to ensure optimal functionality and security.</a:t>
            </a:r>
          </a:p>
          <a:p>
            <a:pPr>
              <a:lnSpc>
                <a:spcPct val="150000"/>
              </a:lnSpc>
              <a:buFont typeface="Wingdings" pitchFamily="2" charset="2"/>
              <a:buChar char="q"/>
            </a:pPr>
            <a:r>
              <a:rPr lang="en-US" b="1" dirty="0" smtClean="0"/>
              <a:t>  Scaling </a:t>
            </a:r>
            <a:r>
              <a:rPr lang="en-US" b="1" dirty="0" smtClean="0"/>
              <a:t>(if needed):</a:t>
            </a:r>
            <a:r>
              <a:rPr lang="en-US" dirty="0" smtClean="0"/>
              <a:t> If your application experiences increased traffic or data volume, consider implementing auto-scaling capabilities to handle varying loads efficiently.</a:t>
            </a:r>
          </a:p>
          <a:p>
            <a:pPr>
              <a:lnSpc>
                <a:spcPct val="150000"/>
              </a:lnSpc>
              <a:buFont typeface="Wingdings" pitchFamily="2" charset="2"/>
              <a:buChar char="q"/>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Result</a:t>
            </a:r>
            <a:endParaRPr lang="en-US"/>
          </a:p>
        </p:txBody>
      </p:sp>
      <p:pic>
        <p:nvPicPr>
          <p:cNvPr id="4" name="Picture 3" descr="Screenshot (192).png"/>
          <p:cNvPicPr>
            <a:picLocks noChangeAspect="1"/>
          </p:cNvPicPr>
          <p:nvPr/>
        </p:nvPicPr>
        <p:blipFill>
          <a:blip r:embed="rId2"/>
          <a:stretch>
            <a:fillRect/>
          </a:stretch>
        </p:blipFill>
        <p:spPr>
          <a:xfrm>
            <a:off x="1351254" y="1128193"/>
            <a:ext cx="4726548" cy="2657386"/>
          </a:xfrm>
          <a:prstGeom prst="rect">
            <a:avLst/>
          </a:prstGeom>
        </p:spPr>
      </p:pic>
      <p:pic>
        <p:nvPicPr>
          <p:cNvPr id="6" name="Picture 5" descr="Screenshot (193).png"/>
          <p:cNvPicPr>
            <a:picLocks noChangeAspect="1"/>
          </p:cNvPicPr>
          <p:nvPr/>
        </p:nvPicPr>
        <p:blipFill>
          <a:blip r:embed="rId3"/>
          <a:stretch>
            <a:fillRect/>
          </a:stretch>
        </p:blipFill>
        <p:spPr>
          <a:xfrm>
            <a:off x="6469038" y="1087125"/>
            <a:ext cx="4726548" cy="2657386"/>
          </a:xfrm>
          <a:prstGeom prst="rect">
            <a:avLst/>
          </a:prstGeom>
        </p:spPr>
      </p:pic>
      <p:pic>
        <p:nvPicPr>
          <p:cNvPr id="7" name="Picture 6" descr="Screenshot (194).png"/>
          <p:cNvPicPr>
            <a:picLocks noChangeAspect="1"/>
          </p:cNvPicPr>
          <p:nvPr/>
        </p:nvPicPr>
        <p:blipFill>
          <a:blip r:embed="rId4"/>
          <a:stretch>
            <a:fillRect/>
          </a:stretch>
        </p:blipFill>
        <p:spPr>
          <a:xfrm>
            <a:off x="1364651" y="3900363"/>
            <a:ext cx="4726548" cy="2657386"/>
          </a:xfrm>
          <a:prstGeom prst="rect">
            <a:avLst/>
          </a:prstGeom>
        </p:spPr>
      </p:pic>
      <p:pic>
        <p:nvPicPr>
          <p:cNvPr id="8" name="Picture 7" descr="Screenshot (195).png"/>
          <p:cNvPicPr>
            <a:picLocks noChangeAspect="1"/>
          </p:cNvPicPr>
          <p:nvPr/>
        </p:nvPicPr>
        <p:blipFill>
          <a:blip r:embed="rId5"/>
          <a:stretch>
            <a:fillRect/>
          </a:stretch>
        </p:blipFill>
        <p:spPr>
          <a:xfrm>
            <a:off x="6482436" y="3857370"/>
            <a:ext cx="4726548" cy="2657386"/>
          </a:xfrm>
          <a:prstGeom prst="rect">
            <a:avLst/>
          </a:prstGeom>
        </p:spPr>
      </p:pic>
    </p:spTree>
    <p:extLst>
      <p:ext uri="{BB962C8B-B14F-4D97-AF65-F5344CB8AC3E}">
        <p14:creationId xmlns:p14="http://schemas.microsoft.com/office/powerpoint/2010/main" xmlns="" val="1483293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196).png"/>
          <p:cNvPicPr>
            <a:picLocks noChangeAspect="1"/>
          </p:cNvPicPr>
          <p:nvPr/>
        </p:nvPicPr>
        <p:blipFill>
          <a:blip r:embed="rId2"/>
          <a:stretch>
            <a:fillRect/>
          </a:stretch>
        </p:blipFill>
        <p:spPr>
          <a:xfrm>
            <a:off x="1073450" y="641820"/>
            <a:ext cx="4717750" cy="2652439"/>
          </a:xfrm>
          <a:prstGeom prst="rect">
            <a:avLst/>
          </a:prstGeom>
        </p:spPr>
      </p:pic>
      <p:pic>
        <p:nvPicPr>
          <p:cNvPr id="5" name="Picture 4" descr="Screenshot (197).png"/>
          <p:cNvPicPr>
            <a:picLocks noChangeAspect="1"/>
          </p:cNvPicPr>
          <p:nvPr/>
        </p:nvPicPr>
        <p:blipFill>
          <a:blip r:embed="rId3"/>
          <a:stretch>
            <a:fillRect/>
          </a:stretch>
        </p:blipFill>
        <p:spPr>
          <a:xfrm>
            <a:off x="6341360" y="655344"/>
            <a:ext cx="4717750" cy="2652439"/>
          </a:xfrm>
          <a:prstGeom prst="rect">
            <a:avLst/>
          </a:prstGeom>
        </p:spPr>
      </p:pic>
      <p:pic>
        <p:nvPicPr>
          <p:cNvPr id="6" name="Picture 5" descr="Screenshot (198).png"/>
          <p:cNvPicPr>
            <a:picLocks noChangeAspect="1"/>
          </p:cNvPicPr>
          <p:nvPr/>
        </p:nvPicPr>
        <p:blipFill>
          <a:blip r:embed="rId4"/>
          <a:stretch>
            <a:fillRect/>
          </a:stretch>
        </p:blipFill>
        <p:spPr>
          <a:xfrm>
            <a:off x="1059552" y="3439361"/>
            <a:ext cx="4717750" cy="2652439"/>
          </a:xfrm>
          <a:prstGeom prst="rect">
            <a:avLst/>
          </a:prstGeom>
        </p:spPr>
      </p:pic>
      <p:pic>
        <p:nvPicPr>
          <p:cNvPr id="7" name="Picture 6" descr="Screenshot (199).png"/>
          <p:cNvPicPr>
            <a:picLocks noChangeAspect="1"/>
          </p:cNvPicPr>
          <p:nvPr/>
        </p:nvPicPr>
        <p:blipFill>
          <a:blip r:embed="rId5"/>
          <a:stretch>
            <a:fillRect/>
          </a:stretch>
        </p:blipFill>
        <p:spPr>
          <a:xfrm>
            <a:off x="6341110" y="3480179"/>
            <a:ext cx="4717750" cy="2652439"/>
          </a:xfrm>
          <a:prstGeom prst="rect">
            <a:avLst/>
          </a:prstGeom>
        </p:spPr>
      </p:pic>
    </p:spTree>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7" ma:contentTypeDescription="Create a new document." ma:contentTypeScope="" ma:versionID="55a158675e089c6a85ab0f83b89e1a15">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b35f082308864fa161c4a0a9eca35eff"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9162bd5b-4ed9-4da3-b376-05204580ba3f" xsi:nil="true"/>
    <_activity xmlns="9162bd5b-4ed9-4da3-b376-05204580ba3f" xsi:nil="true"/>
  </documentManagement>
</p:properties>
</file>

<file path=customXml/itemProps1.xml><?xml version="1.0" encoding="utf-8"?>
<ds:datastoreItem xmlns:ds="http://schemas.openxmlformats.org/officeDocument/2006/customXml" ds:itemID="{6E816721-11E4-4989-8472-AB5A7EC20404}">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Future forward</Template>
  <TotalTime>42</TotalTime>
  <Words>1374</Words>
  <Application>Microsoft Office PowerPoint</Application>
  <PresentationFormat>Custom</PresentationFormat>
  <Paragraphs>106</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DividendVTI</vt:lpstr>
      <vt:lpstr>Top 10 populated countries</vt:lpstr>
      <vt:lpstr>OUTLINE</vt:lpstr>
      <vt:lpstr>Problem Statement</vt:lpstr>
      <vt:lpstr>Proposed Solution</vt:lpstr>
      <vt:lpstr>System  Approach</vt:lpstr>
      <vt:lpstr>Algorithm &amp; Deployment</vt:lpstr>
      <vt:lpstr>deployment</vt:lpstr>
      <vt:lpstr>Result</vt:lpstr>
      <vt:lpstr>Slide 9</vt:lpstr>
      <vt:lpstr>Slide 10</vt:lpstr>
      <vt:lpstr>Slide 11</vt:lpstr>
      <vt:lpstr>Slide 12</vt:lpstr>
      <vt:lpstr>Slide 13</vt:lpstr>
      <vt:lpstr>Conclusion</vt:lpstr>
      <vt:lpstr>Slide 15</vt:lpstr>
      <vt:lpstr>References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sini bharath</cp:lastModifiedBy>
  <cp:revision>27</cp:revision>
  <dcterms:created xsi:type="dcterms:W3CDTF">2021-05-26T16:50:10Z</dcterms:created>
  <dcterms:modified xsi:type="dcterms:W3CDTF">2024-04-16T15:31:12Z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